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8" r:id="rId4"/>
    <p:sldId id="266" r:id="rId5"/>
    <p:sldId id="257" r:id="rId6"/>
    <p:sldId id="269" r:id="rId7"/>
    <p:sldId id="271" r:id="rId8"/>
    <p:sldId id="263" r:id="rId9"/>
    <p:sldId id="284" r:id="rId10"/>
    <p:sldId id="258" r:id="rId11"/>
    <p:sldId id="282" r:id="rId12"/>
    <p:sldId id="283" r:id="rId13"/>
    <p:sldId id="260" r:id="rId14"/>
    <p:sldId id="261" r:id="rId15"/>
    <p:sldId id="273" r:id="rId16"/>
    <p:sldId id="274" r:id="rId17"/>
    <p:sldId id="275" r:id="rId18"/>
    <p:sldId id="276" r:id="rId19"/>
    <p:sldId id="277" r:id="rId20"/>
    <p:sldId id="280" r:id="rId21"/>
    <p:sldId id="278"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90" d="100"/>
          <a:sy n="90" d="100"/>
        </p:scale>
        <p:origin x="232"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2B3B16-6DD8-4A4F-A3D3-55A1BFB486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10DBF9F-45C1-4A24-B782-7D44D55007E0}">
      <dgm:prSet/>
      <dgm:spPr/>
      <dgm:t>
        <a:bodyPr/>
        <a:lstStyle/>
        <a:p>
          <a:r>
            <a:rPr lang="en-US" b="0" i="1" dirty="0"/>
            <a:t>The Mission of God</a:t>
          </a:r>
          <a:endParaRPr lang="en-US" b="0" dirty="0"/>
        </a:p>
      </dgm:t>
    </dgm:pt>
    <dgm:pt modelId="{503A0B43-F5A1-4332-8D70-C7ABD349CBB5}" type="parTrans" cxnId="{F7B8930F-6BCA-4ABD-BA44-5AE8616F6CBD}">
      <dgm:prSet/>
      <dgm:spPr/>
      <dgm:t>
        <a:bodyPr/>
        <a:lstStyle/>
        <a:p>
          <a:endParaRPr lang="en-US"/>
        </a:p>
      </dgm:t>
    </dgm:pt>
    <dgm:pt modelId="{909FAF8E-78AE-4D86-A9CC-AF8492355CAC}" type="sibTrans" cxnId="{F7B8930F-6BCA-4ABD-BA44-5AE8616F6CBD}">
      <dgm:prSet/>
      <dgm:spPr/>
      <dgm:t>
        <a:bodyPr/>
        <a:lstStyle/>
        <a:p>
          <a:endParaRPr lang="en-US"/>
        </a:p>
      </dgm:t>
    </dgm:pt>
    <dgm:pt modelId="{7AF7CBFA-48D6-4C4D-82B6-F45A7D9C1350}">
      <dgm:prSet custT="1"/>
      <dgm:spPr/>
      <dgm:t>
        <a:bodyPr/>
        <a:lstStyle/>
        <a:p>
          <a:pPr algn="ctr">
            <a:lnSpc>
              <a:spcPct val="100000"/>
            </a:lnSpc>
            <a:spcAft>
              <a:spcPts val="0"/>
            </a:spcAft>
            <a:buFontTx/>
            <a:buNone/>
          </a:pPr>
          <a:r>
            <a:rPr lang="en-US" sz="2400" dirty="0"/>
            <a:t>Forgiving and reconciling</a:t>
          </a:r>
        </a:p>
      </dgm:t>
    </dgm:pt>
    <dgm:pt modelId="{9C3A763B-BA7D-40CC-9340-E3BA4D682DBE}" type="parTrans" cxnId="{A209E94B-F334-44B4-A881-DF9D6457DE88}">
      <dgm:prSet/>
      <dgm:spPr/>
      <dgm:t>
        <a:bodyPr/>
        <a:lstStyle/>
        <a:p>
          <a:endParaRPr lang="en-US"/>
        </a:p>
      </dgm:t>
    </dgm:pt>
    <dgm:pt modelId="{4EC519DF-DFE3-45FC-98D1-45B70E7482EA}" type="sibTrans" cxnId="{A209E94B-F334-44B4-A881-DF9D6457DE88}">
      <dgm:prSet/>
      <dgm:spPr/>
      <dgm:t>
        <a:bodyPr/>
        <a:lstStyle/>
        <a:p>
          <a:endParaRPr lang="en-US"/>
        </a:p>
      </dgm:t>
    </dgm:pt>
    <dgm:pt modelId="{0666B24B-D8C9-49EB-B204-F3D0613C3C9D}">
      <dgm:prSet/>
      <dgm:spPr/>
      <dgm:t>
        <a:bodyPr/>
        <a:lstStyle/>
        <a:p>
          <a:r>
            <a:rPr lang="en-US" b="0" i="1" dirty="0"/>
            <a:t>The Mandate of the Church </a:t>
          </a:r>
        </a:p>
      </dgm:t>
    </dgm:pt>
    <dgm:pt modelId="{92FBFE24-A068-4999-9FDD-B2D8997767FA}" type="parTrans" cxnId="{1FBAEA8C-363A-4246-8DB2-84C010BD8F35}">
      <dgm:prSet/>
      <dgm:spPr/>
      <dgm:t>
        <a:bodyPr/>
        <a:lstStyle/>
        <a:p>
          <a:endParaRPr lang="en-US"/>
        </a:p>
      </dgm:t>
    </dgm:pt>
    <dgm:pt modelId="{09903130-6653-49D6-AAB9-A6863384FC55}" type="sibTrans" cxnId="{1FBAEA8C-363A-4246-8DB2-84C010BD8F35}">
      <dgm:prSet/>
      <dgm:spPr/>
      <dgm:t>
        <a:bodyPr/>
        <a:lstStyle/>
        <a:p>
          <a:endParaRPr lang="en-US"/>
        </a:p>
      </dgm:t>
    </dgm:pt>
    <dgm:pt modelId="{D41F67D7-6781-41B5-93F9-942D42A62F9D}">
      <dgm:prSet custT="1"/>
      <dgm:spPr/>
      <dgm:t>
        <a:bodyPr/>
        <a:lstStyle/>
        <a:p>
          <a:pPr algn="ctr">
            <a:lnSpc>
              <a:spcPct val="100000"/>
            </a:lnSpc>
            <a:spcAft>
              <a:spcPts val="0"/>
            </a:spcAft>
            <a:buFontTx/>
            <a:buNone/>
          </a:pPr>
          <a:r>
            <a:rPr lang="en-US" sz="2400" dirty="0"/>
            <a:t>Responding to the call and proclaiming the Gospel            to all people</a:t>
          </a:r>
        </a:p>
      </dgm:t>
    </dgm:pt>
    <dgm:pt modelId="{301707CA-BFFB-4BD1-B003-DF202F57937C}" type="parTrans" cxnId="{50D6667E-6D9C-43D8-80FB-48247B06674E}">
      <dgm:prSet/>
      <dgm:spPr/>
      <dgm:t>
        <a:bodyPr/>
        <a:lstStyle/>
        <a:p>
          <a:endParaRPr lang="en-US"/>
        </a:p>
      </dgm:t>
    </dgm:pt>
    <dgm:pt modelId="{A2FFEE00-D6E2-4368-AE2B-B997FA17CBDD}" type="sibTrans" cxnId="{50D6667E-6D9C-43D8-80FB-48247B06674E}">
      <dgm:prSet/>
      <dgm:spPr/>
      <dgm:t>
        <a:bodyPr/>
        <a:lstStyle/>
        <a:p>
          <a:endParaRPr lang="en-US"/>
        </a:p>
      </dgm:t>
    </dgm:pt>
    <dgm:pt modelId="{F42CDB01-D32F-4560-8145-D30D7EDC9986}">
      <dgm:prSet/>
      <dgm:spPr/>
      <dgm:t>
        <a:bodyPr/>
        <a:lstStyle/>
        <a:p>
          <a:r>
            <a:rPr lang="en-US" b="0" i="1" dirty="0"/>
            <a:t>The Method  of Ministries </a:t>
          </a:r>
        </a:p>
      </dgm:t>
    </dgm:pt>
    <dgm:pt modelId="{2BD70AEB-8A23-46F0-8427-16DF727F2E45}" type="parTrans" cxnId="{3E7680AF-92A2-4DB7-A99A-8C61B7DAFDE4}">
      <dgm:prSet/>
      <dgm:spPr/>
      <dgm:t>
        <a:bodyPr/>
        <a:lstStyle/>
        <a:p>
          <a:endParaRPr lang="en-US"/>
        </a:p>
      </dgm:t>
    </dgm:pt>
    <dgm:pt modelId="{5A1B4F6A-4D8C-4618-8345-A89347BE61D7}" type="sibTrans" cxnId="{3E7680AF-92A2-4DB7-A99A-8C61B7DAFDE4}">
      <dgm:prSet/>
      <dgm:spPr/>
      <dgm:t>
        <a:bodyPr/>
        <a:lstStyle/>
        <a:p>
          <a:endParaRPr lang="en-US"/>
        </a:p>
      </dgm:t>
    </dgm:pt>
    <dgm:pt modelId="{0F25CCC8-4FD0-445A-9C46-92BE1A45D668}">
      <dgm:prSet/>
      <dgm:spPr/>
      <dgm:t>
        <a:bodyPr/>
        <a:lstStyle/>
        <a:p>
          <a:r>
            <a:rPr lang="en-US" b="0" i="1" dirty="0"/>
            <a:t>The Measure of Success </a:t>
          </a:r>
        </a:p>
      </dgm:t>
    </dgm:pt>
    <dgm:pt modelId="{861ED7D4-D568-49C5-AD2C-87C740877980}" type="parTrans" cxnId="{4C83E671-6005-4F10-9A77-D400DB7838F9}">
      <dgm:prSet/>
      <dgm:spPr/>
      <dgm:t>
        <a:bodyPr/>
        <a:lstStyle/>
        <a:p>
          <a:endParaRPr lang="en-US"/>
        </a:p>
      </dgm:t>
    </dgm:pt>
    <dgm:pt modelId="{83854802-8D50-480B-85CD-0B062BD84548}" type="sibTrans" cxnId="{4C83E671-6005-4F10-9A77-D400DB7838F9}">
      <dgm:prSet/>
      <dgm:spPr/>
      <dgm:t>
        <a:bodyPr/>
        <a:lstStyle/>
        <a:p>
          <a:endParaRPr lang="en-US"/>
        </a:p>
      </dgm:t>
    </dgm:pt>
    <dgm:pt modelId="{3F5F6E70-1146-421A-8BCB-3B3EB1D75B29}">
      <dgm:prSet custT="1"/>
      <dgm:spPr/>
      <dgm:t>
        <a:bodyPr/>
        <a:lstStyle/>
        <a:p>
          <a:pPr algn="ctr">
            <a:lnSpc>
              <a:spcPct val="100000"/>
            </a:lnSpc>
            <a:spcAft>
              <a:spcPts val="0"/>
            </a:spcAft>
            <a:buFontTx/>
            <a:buNone/>
          </a:pPr>
          <a:r>
            <a:rPr lang="en-US" sz="2400" dirty="0"/>
            <a:t>Establishing new LCMS faith</a:t>
          </a:r>
        </a:p>
      </dgm:t>
    </dgm:pt>
    <dgm:pt modelId="{9742F541-44BE-42BF-9461-DA10A11DA9A0}" type="parTrans" cxnId="{6CF4F079-F7B5-4AD3-AB4A-A036A9B6F553}">
      <dgm:prSet/>
      <dgm:spPr/>
      <dgm:t>
        <a:bodyPr/>
        <a:lstStyle/>
        <a:p>
          <a:endParaRPr lang="en-US"/>
        </a:p>
      </dgm:t>
    </dgm:pt>
    <dgm:pt modelId="{1D02DE45-A1E4-41AD-B77F-49DFD73689F4}" type="sibTrans" cxnId="{6CF4F079-F7B5-4AD3-AB4A-A036A9B6F553}">
      <dgm:prSet/>
      <dgm:spPr/>
      <dgm:t>
        <a:bodyPr/>
        <a:lstStyle/>
        <a:p>
          <a:endParaRPr lang="en-US"/>
        </a:p>
      </dgm:t>
    </dgm:pt>
    <dgm:pt modelId="{7622EFC9-FBB1-5046-B6E6-DEB5F4157A2C}">
      <dgm:prSet custT="1"/>
      <dgm:spPr/>
      <dgm:t>
        <a:bodyPr/>
        <a:lstStyle/>
        <a:p>
          <a:pPr algn="ctr">
            <a:lnSpc>
              <a:spcPct val="100000"/>
            </a:lnSpc>
            <a:spcAft>
              <a:spcPts val="0"/>
            </a:spcAft>
            <a:buFontTx/>
            <a:buNone/>
          </a:pPr>
          <a:r>
            <a:rPr lang="en-US" sz="2400" dirty="0"/>
            <a:t>every human soul in           Christ Jesus</a:t>
          </a:r>
        </a:p>
      </dgm:t>
    </dgm:pt>
    <dgm:pt modelId="{CAB3196D-C1C7-BA41-B5D7-1D14FFC53255}" type="parTrans" cxnId="{91FD2941-60CF-5B4D-A8E3-DD404F3D7FE0}">
      <dgm:prSet/>
      <dgm:spPr/>
      <dgm:t>
        <a:bodyPr/>
        <a:lstStyle/>
        <a:p>
          <a:endParaRPr lang="en-US"/>
        </a:p>
      </dgm:t>
    </dgm:pt>
    <dgm:pt modelId="{D86172D0-5AF6-0E43-B989-A8B27C7733DB}" type="sibTrans" cxnId="{91FD2941-60CF-5B4D-A8E3-DD404F3D7FE0}">
      <dgm:prSet/>
      <dgm:spPr/>
      <dgm:t>
        <a:bodyPr/>
        <a:lstStyle/>
        <a:p>
          <a:endParaRPr lang="en-US"/>
        </a:p>
      </dgm:t>
    </dgm:pt>
    <dgm:pt modelId="{60E9A125-C201-E345-B85D-0CB261C9B69F}">
      <dgm:prSet custT="1"/>
      <dgm:spPr/>
      <dgm:t>
        <a:bodyPr/>
        <a:lstStyle/>
        <a:p>
          <a:pPr algn="ctr">
            <a:lnSpc>
              <a:spcPct val="100000"/>
            </a:lnSpc>
            <a:spcAft>
              <a:spcPts val="0"/>
            </a:spcAft>
            <a:buFontTx/>
            <a:buNone/>
          </a:pPr>
          <a:r>
            <a:rPr lang="en-US" sz="2400" dirty="0"/>
            <a:t> communities and reaching people with the Gospel</a:t>
          </a:r>
        </a:p>
      </dgm:t>
    </dgm:pt>
    <dgm:pt modelId="{928666AB-FEEF-FA48-AC32-B48BCC911E7E}" type="parTrans" cxnId="{6A3FBC25-526A-CB4D-BBF8-33B69B770EE8}">
      <dgm:prSet/>
      <dgm:spPr/>
      <dgm:t>
        <a:bodyPr/>
        <a:lstStyle/>
        <a:p>
          <a:endParaRPr lang="en-US"/>
        </a:p>
      </dgm:t>
    </dgm:pt>
    <dgm:pt modelId="{0629FDA3-3E98-314E-A333-60B1DBFC0E56}" type="sibTrans" cxnId="{6A3FBC25-526A-CB4D-BBF8-33B69B770EE8}">
      <dgm:prSet/>
      <dgm:spPr/>
      <dgm:t>
        <a:bodyPr/>
        <a:lstStyle/>
        <a:p>
          <a:endParaRPr lang="en-US"/>
        </a:p>
      </dgm:t>
    </dgm:pt>
    <dgm:pt modelId="{2B555ACC-57AB-491C-94DA-6C12722909A4}">
      <dgm:prSet custT="1"/>
      <dgm:spPr/>
      <dgm:t>
        <a:bodyPr/>
        <a:lstStyle/>
        <a:p>
          <a:pPr algn="ctr">
            <a:lnSpc>
              <a:spcPct val="100000"/>
            </a:lnSpc>
            <a:spcAft>
              <a:spcPts val="0"/>
            </a:spcAft>
            <a:buFontTx/>
            <a:buNone/>
          </a:pPr>
          <a:r>
            <a:rPr lang="en-US" sz="2400" dirty="0"/>
            <a:t>Serving, connecting, and</a:t>
          </a:r>
        </a:p>
      </dgm:t>
    </dgm:pt>
    <dgm:pt modelId="{C4376C02-9AE8-405B-AE94-03AD0293B553}" type="sibTrans" cxnId="{2C261A07-8F8E-42AF-9176-3F89603E5E39}">
      <dgm:prSet/>
      <dgm:spPr/>
      <dgm:t>
        <a:bodyPr/>
        <a:lstStyle/>
        <a:p>
          <a:endParaRPr lang="en-US"/>
        </a:p>
      </dgm:t>
    </dgm:pt>
    <dgm:pt modelId="{71F1E832-0D8F-4D31-A178-23C076091736}" type="parTrans" cxnId="{2C261A07-8F8E-42AF-9176-3F89603E5E39}">
      <dgm:prSet/>
      <dgm:spPr/>
      <dgm:t>
        <a:bodyPr/>
        <a:lstStyle/>
        <a:p>
          <a:endParaRPr lang="en-US"/>
        </a:p>
      </dgm:t>
    </dgm:pt>
    <dgm:pt modelId="{74C35AA7-0819-4F4D-B184-BE4E8B5A5A04}">
      <dgm:prSet custT="1"/>
      <dgm:spPr/>
      <dgm:t>
        <a:bodyPr/>
        <a:lstStyle/>
        <a:p>
          <a:pPr algn="ctr">
            <a:lnSpc>
              <a:spcPct val="100000"/>
            </a:lnSpc>
            <a:spcAft>
              <a:spcPts val="0"/>
            </a:spcAft>
            <a:buFontTx/>
            <a:buNone/>
          </a:pPr>
          <a:r>
            <a:rPr lang="en-US" sz="2400" dirty="0"/>
            <a:t>cooperating with the wider community in mission</a:t>
          </a:r>
        </a:p>
      </dgm:t>
    </dgm:pt>
    <dgm:pt modelId="{EA6BF250-C3E4-284E-86EC-FA54A02AEE3B}" type="sibTrans" cxnId="{00156F60-9AA9-984F-BB3E-8C61D07503ED}">
      <dgm:prSet/>
      <dgm:spPr/>
      <dgm:t>
        <a:bodyPr/>
        <a:lstStyle/>
        <a:p>
          <a:endParaRPr lang="en-US"/>
        </a:p>
      </dgm:t>
    </dgm:pt>
    <dgm:pt modelId="{63D97180-9974-6F47-8907-A13F5C26E073}" type="parTrans" cxnId="{00156F60-9AA9-984F-BB3E-8C61D07503ED}">
      <dgm:prSet/>
      <dgm:spPr/>
      <dgm:t>
        <a:bodyPr/>
        <a:lstStyle/>
        <a:p>
          <a:endParaRPr lang="en-US"/>
        </a:p>
      </dgm:t>
    </dgm:pt>
    <dgm:pt modelId="{D81CAAEE-C964-D64F-A8D8-A3B38E67B57C}" type="pres">
      <dgm:prSet presAssocID="{A22B3B16-6DD8-4A4F-A3D3-55A1BFB486EF}" presName="Name0" presStyleCnt="0">
        <dgm:presLayoutVars>
          <dgm:dir/>
          <dgm:animLvl val="lvl"/>
          <dgm:resizeHandles val="exact"/>
        </dgm:presLayoutVars>
      </dgm:prSet>
      <dgm:spPr/>
    </dgm:pt>
    <dgm:pt modelId="{CDF9E936-36F5-0949-B365-DFB285EF63ED}" type="pres">
      <dgm:prSet presAssocID="{110DBF9F-45C1-4A24-B782-7D44D55007E0}" presName="linNode" presStyleCnt="0"/>
      <dgm:spPr/>
    </dgm:pt>
    <dgm:pt modelId="{6F968CBE-1A13-3A40-B1BE-2DCDBF1D04BA}" type="pres">
      <dgm:prSet presAssocID="{110DBF9F-45C1-4A24-B782-7D44D55007E0}" presName="parentText" presStyleLbl="node1" presStyleIdx="0" presStyleCnt="4">
        <dgm:presLayoutVars>
          <dgm:chMax val="1"/>
          <dgm:bulletEnabled val="1"/>
        </dgm:presLayoutVars>
      </dgm:prSet>
      <dgm:spPr/>
    </dgm:pt>
    <dgm:pt modelId="{4C1AE005-0457-D642-B814-1B2FD27727C5}" type="pres">
      <dgm:prSet presAssocID="{110DBF9F-45C1-4A24-B782-7D44D55007E0}" presName="descendantText" presStyleLbl="alignAccFollowNode1" presStyleIdx="0" presStyleCnt="4" custScaleY="103981">
        <dgm:presLayoutVars>
          <dgm:bulletEnabled val="1"/>
        </dgm:presLayoutVars>
      </dgm:prSet>
      <dgm:spPr/>
    </dgm:pt>
    <dgm:pt modelId="{852AE5D9-084A-7249-9E80-7F37FDB7D99D}" type="pres">
      <dgm:prSet presAssocID="{909FAF8E-78AE-4D86-A9CC-AF8492355CAC}" presName="sp" presStyleCnt="0"/>
      <dgm:spPr/>
    </dgm:pt>
    <dgm:pt modelId="{88558900-EF85-8C4E-B158-C3D84D77E24E}" type="pres">
      <dgm:prSet presAssocID="{0666B24B-D8C9-49EB-B204-F3D0613C3C9D}" presName="linNode" presStyleCnt="0"/>
      <dgm:spPr/>
    </dgm:pt>
    <dgm:pt modelId="{2B485122-CCD1-9D4E-AB3D-E8F6EE858D0A}" type="pres">
      <dgm:prSet presAssocID="{0666B24B-D8C9-49EB-B204-F3D0613C3C9D}" presName="parentText" presStyleLbl="node1" presStyleIdx="1" presStyleCnt="4">
        <dgm:presLayoutVars>
          <dgm:chMax val="1"/>
          <dgm:bulletEnabled val="1"/>
        </dgm:presLayoutVars>
      </dgm:prSet>
      <dgm:spPr/>
    </dgm:pt>
    <dgm:pt modelId="{CB25FCE7-544C-6D43-9773-ECA94E5AFACA}" type="pres">
      <dgm:prSet presAssocID="{0666B24B-D8C9-49EB-B204-F3D0613C3C9D}" presName="descendantText" presStyleLbl="alignAccFollowNode1" presStyleIdx="1" presStyleCnt="4">
        <dgm:presLayoutVars>
          <dgm:bulletEnabled val="1"/>
        </dgm:presLayoutVars>
      </dgm:prSet>
      <dgm:spPr/>
    </dgm:pt>
    <dgm:pt modelId="{76A47ED3-A8DC-E341-86FB-8C0645EC26D3}" type="pres">
      <dgm:prSet presAssocID="{09903130-6653-49D6-AAB9-A6863384FC55}" presName="sp" presStyleCnt="0"/>
      <dgm:spPr/>
    </dgm:pt>
    <dgm:pt modelId="{CA7E4D7A-3D51-054F-9FD4-F115F302472B}" type="pres">
      <dgm:prSet presAssocID="{F42CDB01-D32F-4560-8145-D30D7EDC9986}" presName="linNode" presStyleCnt="0"/>
      <dgm:spPr/>
    </dgm:pt>
    <dgm:pt modelId="{573BB577-3E36-A346-AD7A-DBC8740F7221}" type="pres">
      <dgm:prSet presAssocID="{F42CDB01-D32F-4560-8145-D30D7EDC9986}" presName="parentText" presStyleLbl="node1" presStyleIdx="2" presStyleCnt="4">
        <dgm:presLayoutVars>
          <dgm:chMax val="1"/>
          <dgm:bulletEnabled val="1"/>
        </dgm:presLayoutVars>
      </dgm:prSet>
      <dgm:spPr/>
    </dgm:pt>
    <dgm:pt modelId="{C886CF8D-1535-5949-87C2-2BBAA8363CC7}" type="pres">
      <dgm:prSet presAssocID="{F42CDB01-D32F-4560-8145-D30D7EDC9986}" presName="descendantText" presStyleLbl="alignAccFollowNode1" presStyleIdx="2" presStyleCnt="4">
        <dgm:presLayoutVars>
          <dgm:bulletEnabled val="1"/>
        </dgm:presLayoutVars>
      </dgm:prSet>
      <dgm:spPr/>
    </dgm:pt>
    <dgm:pt modelId="{59732CF2-A697-004D-B0D9-AAE2D274D254}" type="pres">
      <dgm:prSet presAssocID="{5A1B4F6A-4D8C-4618-8345-A89347BE61D7}" presName="sp" presStyleCnt="0"/>
      <dgm:spPr/>
    </dgm:pt>
    <dgm:pt modelId="{BA2A5CEA-54C7-9745-8872-53EC691A56BF}" type="pres">
      <dgm:prSet presAssocID="{0F25CCC8-4FD0-445A-9C46-92BE1A45D668}" presName="linNode" presStyleCnt="0"/>
      <dgm:spPr/>
    </dgm:pt>
    <dgm:pt modelId="{21157970-DD19-784F-AAD3-CBD60ECF69D2}" type="pres">
      <dgm:prSet presAssocID="{0F25CCC8-4FD0-445A-9C46-92BE1A45D668}" presName="parentText" presStyleLbl="node1" presStyleIdx="3" presStyleCnt="4">
        <dgm:presLayoutVars>
          <dgm:chMax val="1"/>
          <dgm:bulletEnabled val="1"/>
        </dgm:presLayoutVars>
      </dgm:prSet>
      <dgm:spPr/>
    </dgm:pt>
    <dgm:pt modelId="{8060261D-068C-6A4E-BE27-53F71CE1423F}" type="pres">
      <dgm:prSet presAssocID="{0F25CCC8-4FD0-445A-9C46-92BE1A45D668}" presName="descendantText" presStyleLbl="alignAccFollowNode1" presStyleIdx="3" presStyleCnt="4">
        <dgm:presLayoutVars>
          <dgm:bulletEnabled val="1"/>
        </dgm:presLayoutVars>
      </dgm:prSet>
      <dgm:spPr/>
    </dgm:pt>
  </dgm:ptLst>
  <dgm:cxnLst>
    <dgm:cxn modelId="{2589C603-916C-8B46-B240-35906A6D3033}" type="presOf" srcId="{3F5F6E70-1146-421A-8BCB-3B3EB1D75B29}" destId="{8060261D-068C-6A4E-BE27-53F71CE1423F}" srcOrd="0" destOrd="0" presId="urn:microsoft.com/office/officeart/2005/8/layout/vList5"/>
    <dgm:cxn modelId="{2C261A07-8F8E-42AF-9176-3F89603E5E39}" srcId="{F42CDB01-D32F-4560-8145-D30D7EDC9986}" destId="{2B555ACC-57AB-491C-94DA-6C12722909A4}" srcOrd="0" destOrd="0" parTransId="{71F1E832-0D8F-4D31-A178-23C076091736}" sibTransId="{C4376C02-9AE8-405B-AE94-03AD0293B553}"/>
    <dgm:cxn modelId="{F7B8930F-6BCA-4ABD-BA44-5AE8616F6CBD}" srcId="{A22B3B16-6DD8-4A4F-A3D3-55A1BFB486EF}" destId="{110DBF9F-45C1-4A24-B782-7D44D55007E0}" srcOrd="0" destOrd="0" parTransId="{503A0B43-F5A1-4332-8D70-C7ABD349CBB5}" sibTransId="{909FAF8E-78AE-4D86-A9CC-AF8492355CAC}"/>
    <dgm:cxn modelId="{70CEBB1C-3CBC-C84C-A17E-80180F731068}" type="presOf" srcId="{74C35AA7-0819-4F4D-B184-BE4E8B5A5A04}" destId="{C886CF8D-1535-5949-87C2-2BBAA8363CC7}" srcOrd="0" destOrd="1" presId="urn:microsoft.com/office/officeart/2005/8/layout/vList5"/>
    <dgm:cxn modelId="{18526F1D-1089-B94C-A885-06BF24F59F40}" type="presOf" srcId="{110DBF9F-45C1-4A24-B782-7D44D55007E0}" destId="{6F968CBE-1A13-3A40-B1BE-2DCDBF1D04BA}" srcOrd="0" destOrd="0" presId="urn:microsoft.com/office/officeart/2005/8/layout/vList5"/>
    <dgm:cxn modelId="{06776622-3B71-FF43-A682-972767652CED}" type="presOf" srcId="{A22B3B16-6DD8-4A4F-A3D3-55A1BFB486EF}" destId="{D81CAAEE-C964-D64F-A8D8-A3B38E67B57C}" srcOrd="0" destOrd="0" presId="urn:microsoft.com/office/officeart/2005/8/layout/vList5"/>
    <dgm:cxn modelId="{6A3FBC25-526A-CB4D-BBF8-33B69B770EE8}" srcId="{0F25CCC8-4FD0-445A-9C46-92BE1A45D668}" destId="{60E9A125-C201-E345-B85D-0CB261C9B69F}" srcOrd="1" destOrd="0" parTransId="{928666AB-FEEF-FA48-AC32-B48BCC911E7E}" sibTransId="{0629FDA3-3E98-314E-A333-60B1DBFC0E56}"/>
    <dgm:cxn modelId="{18AC7C2C-CB19-9E47-91E7-633BE0F08334}" type="presOf" srcId="{0666B24B-D8C9-49EB-B204-F3D0613C3C9D}" destId="{2B485122-CCD1-9D4E-AB3D-E8F6EE858D0A}" srcOrd="0" destOrd="0" presId="urn:microsoft.com/office/officeart/2005/8/layout/vList5"/>
    <dgm:cxn modelId="{01D10540-7BAD-DA45-B91B-484B94DBC2BC}" type="presOf" srcId="{7622EFC9-FBB1-5046-B6E6-DEB5F4157A2C}" destId="{4C1AE005-0457-D642-B814-1B2FD27727C5}" srcOrd="0" destOrd="1" presId="urn:microsoft.com/office/officeart/2005/8/layout/vList5"/>
    <dgm:cxn modelId="{91FD2941-60CF-5B4D-A8E3-DD404F3D7FE0}" srcId="{110DBF9F-45C1-4A24-B782-7D44D55007E0}" destId="{7622EFC9-FBB1-5046-B6E6-DEB5F4157A2C}" srcOrd="1" destOrd="0" parTransId="{CAB3196D-C1C7-BA41-B5D7-1D14FFC53255}" sibTransId="{D86172D0-5AF6-0E43-B989-A8B27C7733DB}"/>
    <dgm:cxn modelId="{A209E94B-F334-44B4-A881-DF9D6457DE88}" srcId="{110DBF9F-45C1-4A24-B782-7D44D55007E0}" destId="{7AF7CBFA-48D6-4C4D-82B6-F45A7D9C1350}" srcOrd="0" destOrd="0" parTransId="{9C3A763B-BA7D-40CC-9340-E3BA4D682DBE}" sibTransId="{4EC519DF-DFE3-45FC-98D1-45B70E7482EA}"/>
    <dgm:cxn modelId="{00156F60-9AA9-984F-BB3E-8C61D07503ED}" srcId="{F42CDB01-D32F-4560-8145-D30D7EDC9986}" destId="{74C35AA7-0819-4F4D-B184-BE4E8B5A5A04}" srcOrd="1" destOrd="0" parTransId="{63D97180-9974-6F47-8907-A13F5C26E073}" sibTransId="{EA6BF250-C3E4-284E-86EC-FA54A02AEE3B}"/>
    <dgm:cxn modelId="{CBEF036B-1979-6C4B-A326-C25E8949C7DB}" type="presOf" srcId="{F42CDB01-D32F-4560-8145-D30D7EDC9986}" destId="{573BB577-3E36-A346-AD7A-DBC8740F7221}" srcOrd="0" destOrd="0" presId="urn:microsoft.com/office/officeart/2005/8/layout/vList5"/>
    <dgm:cxn modelId="{4C83E671-6005-4F10-9A77-D400DB7838F9}" srcId="{A22B3B16-6DD8-4A4F-A3D3-55A1BFB486EF}" destId="{0F25CCC8-4FD0-445A-9C46-92BE1A45D668}" srcOrd="3" destOrd="0" parTransId="{861ED7D4-D568-49C5-AD2C-87C740877980}" sibTransId="{83854802-8D50-480B-85CD-0B062BD84548}"/>
    <dgm:cxn modelId="{F3E40079-8746-0F44-8F9B-C49E85752A75}" type="presOf" srcId="{60E9A125-C201-E345-B85D-0CB261C9B69F}" destId="{8060261D-068C-6A4E-BE27-53F71CE1423F}" srcOrd="0" destOrd="1" presId="urn:microsoft.com/office/officeart/2005/8/layout/vList5"/>
    <dgm:cxn modelId="{6CF4F079-F7B5-4AD3-AB4A-A036A9B6F553}" srcId="{0F25CCC8-4FD0-445A-9C46-92BE1A45D668}" destId="{3F5F6E70-1146-421A-8BCB-3B3EB1D75B29}" srcOrd="0" destOrd="0" parTransId="{9742F541-44BE-42BF-9461-DA10A11DA9A0}" sibTransId="{1D02DE45-A1E4-41AD-B77F-49DFD73689F4}"/>
    <dgm:cxn modelId="{9ABC387E-F85B-254B-AA0E-91BA70AD784F}" type="presOf" srcId="{0F25CCC8-4FD0-445A-9C46-92BE1A45D668}" destId="{21157970-DD19-784F-AAD3-CBD60ECF69D2}" srcOrd="0" destOrd="0" presId="urn:microsoft.com/office/officeart/2005/8/layout/vList5"/>
    <dgm:cxn modelId="{50D6667E-6D9C-43D8-80FB-48247B06674E}" srcId="{0666B24B-D8C9-49EB-B204-F3D0613C3C9D}" destId="{D41F67D7-6781-41B5-93F9-942D42A62F9D}" srcOrd="0" destOrd="0" parTransId="{301707CA-BFFB-4BD1-B003-DF202F57937C}" sibTransId="{A2FFEE00-D6E2-4368-AE2B-B997FA17CBDD}"/>
    <dgm:cxn modelId="{CC863B81-B2C5-F84D-868D-9FD72AC8962E}" type="presOf" srcId="{D41F67D7-6781-41B5-93F9-942D42A62F9D}" destId="{CB25FCE7-544C-6D43-9773-ECA94E5AFACA}" srcOrd="0" destOrd="0" presId="urn:microsoft.com/office/officeart/2005/8/layout/vList5"/>
    <dgm:cxn modelId="{D954A484-422A-5C49-8498-7462412D319C}" type="presOf" srcId="{7AF7CBFA-48D6-4C4D-82B6-F45A7D9C1350}" destId="{4C1AE005-0457-D642-B814-1B2FD27727C5}" srcOrd="0" destOrd="0" presId="urn:microsoft.com/office/officeart/2005/8/layout/vList5"/>
    <dgm:cxn modelId="{1FBAEA8C-363A-4246-8DB2-84C010BD8F35}" srcId="{A22B3B16-6DD8-4A4F-A3D3-55A1BFB486EF}" destId="{0666B24B-D8C9-49EB-B204-F3D0613C3C9D}" srcOrd="1" destOrd="0" parTransId="{92FBFE24-A068-4999-9FDD-B2D8997767FA}" sibTransId="{09903130-6653-49D6-AAB9-A6863384FC55}"/>
    <dgm:cxn modelId="{3E7680AF-92A2-4DB7-A99A-8C61B7DAFDE4}" srcId="{A22B3B16-6DD8-4A4F-A3D3-55A1BFB486EF}" destId="{F42CDB01-D32F-4560-8145-D30D7EDC9986}" srcOrd="2" destOrd="0" parTransId="{2BD70AEB-8A23-46F0-8427-16DF727F2E45}" sibTransId="{5A1B4F6A-4D8C-4618-8345-A89347BE61D7}"/>
    <dgm:cxn modelId="{3004D2BA-E026-C849-8F83-2494B3FE8FA5}" type="presOf" srcId="{2B555ACC-57AB-491C-94DA-6C12722909A4}" destId="{C886CF8D-1535-5949-87C2-2BBAA8363CC7}" srcOrd="0" destOrd="0" presId="urn:microsoft.com/office/officeart/2005/8/layout/vList5"/>
    <dgm:cxn modelId="{5C3181AD-7F48-E644-8E77-07BE090B46A7}" type="presParOf" srcId="{D81CAAEE-C964-D64F-A8D8-A3B38E67B57C}" destId="{CDF9E936-36F5-0949-B365-DFB285EF63ED}" srcOrd="0" destOrd="0" presId="urn:microsoft.com/office/officeart/2005/8/layout/vList5"/>
    <dgm:cxn modelId="{1E7B50FB-EB0B-2C4F-B92C-08A22950FD31}" type="presParOf" srcId="{CDF9E936-36F5-0949-B365-DFB285EF63ED}" destId="{6F968CBE-1A13-3A40-B1BE-2DCDBF1D04BA}" srcOrd="0" destOrd="0" presId="urn:microsoft.com/office/officeart/2005/8/layout/vList5"/>
    <dgm:cxn modelId="{CD3035CC-6B0D-CF42-B48C-20F664128BBE}" type="presParOf" srcId="{CDF9E936-36F5-0949-B365-DFB285EF63ED}" destId="{4C1AE005-0457-D642-B814-1B2FD27727C5}" srcOrd="1" destOrd="0" presId="urn:microsoft.com/office/officeart/2005/8/layout/vList5"/>
    <dgm:cxn modelId="{E97569F5-9FC3-2949-A703-AF63F2B584DE}" type="presParOf" srcId="{D81CAAEE-C964-D64F-A8D8-A3B38E67B57C}" destId="{852AE5D9-084A-7249-9E80-7F37FDB7D99D}" srcOrd="1" destOrd="0" presId="urn:microsoft.com/office/officeart/2005/8/layout/vList5"/>
    <dgm:cxn modelId="{BD8107C1-D7DA-D744-A599-474C8412D010}" type="presParOf" srcId="{D81CAAEE-C964-D64F-A8D8-A3B38E67B57C}" destId="{88558900-EF85-8C4E-B158-C3D84D77E24E}" srcOrd="2" destOrd="0" presId="urn:microsoft.com/office/officeart/2005/8/layout/vList5"/>
    <dgm:cxn modelId="{EC182C76-4559-F944-8CC0-0848A71FA609}" type="presParOf" srcId="{88558900-EF85-8C4E-B158-C3D84D77E24E}" destId="{2B485122-CCD1-9D4E-AB3D-E8F6EE858D0A}" srcOrd="0" destOrd="0" presId="urn:microsoft.com/office/officeart/2005/8/layout/vList5"/>
    <dgm:cxn modelId="{07C05E3D-FBDB-2844-AD55-FA63147DE65F}" type="presParOf" srcId="{88558900-EF85-8C4E-B158-C3D84D77E24E}" destId="{CB25FCE7-544C-6D43-9773-ECA94E5AFACA}" srcOrd="1" destOrd="0" presId="urn:microsoft.com/office/officeart/2005/8/layout/vList5"/>
    <dgm:cxn modelId="{50C484D1-7642-794B-9122-C0E84DBF3845}" type="presParOf" srcId="{D81CAAEE-C964-D64F-A8D8-A3B38E67B57C}" destId="{76A47ED3-A8DC-E341-86FB-8C0645EC26D3}" srcOrd="3" destOrd="0" presId="urn:microsoft.com/office/officeart/2005/8/layout/vList5"/>
    <dgm:cxn modelId="{01F87C63-5E8F-3B4E-A2DD-A8C92C8DD704}" type="presParOf" srcId="{D81CAAEE-C964-D64F-A8D8-A3B38E67B57C}" destId="{CA7E4D7A-3D51-054F-9FD4-F115F302472B}" srcOrd="4" destOrd="0" presId="urn:microsoft.com/office/officeart/2005/8/layout/vList5"/>
    <dgm:cxn modelId="{EBA33752-2421-ED42-98DA-9EBCD8F0D59A}" type="presParOf" srcId="{CA7E4D7A-3D51-054F-9FD4-F115F302472B}" destId="{573BB577-3E36-A346-AD7A-DBC8740F7221}" srcOrd="0" destOrd="0" presId="urn:microsoft.com/office/officeart/2005/8/layout/vList5"/>
    <dgm:cxn modelId="{A30EA78F-E10C-8F4F-B645-99266E130C3D}" type="presParOf" srcId="{CA7E4D7A-3D51-054F-9FD4-F115F302472B}" destId="{C886CF8D-1535-5949-87C2-2BBAA8363CC7}" srcOrd="1" destOrd="0" presId="urn:microsoft.com/office/officeart/2005/8/layout/vList5"/>
    <dgm:cxn modelId="{BB678438-7B05-1D4B-9F42-E893F2708314}" type="presParOf" srcId="{D81CAAEE-C964-D64F-A8D8-A3B38E67B57C}" destId="{59732CF2-A697-004D-B0D9-AAE2D274D254}" srcOrd="5" destOrd="0" presId="urn:microsoft.com/office/officeart/2005/8/layout/vList5"/>
    <dgm:cxn modelId="{0EDBBC81-826D-C045-999F-96A33334A100}" type="presParOf" srcId="{D81CAAEE-C964-D64F-A8D8-A3B38E67B57C}" destId="{BA2A5CEA-54C7-9745-8872-53EC691A56BF}" srcOrd="6" destOrd="0" presId="urn:microsoft.com/office/officeart/2005/8/layout/vList5"/>
    <dgm:cxn modelId="{0E86208B-7F3C-9249-B3A6-0CF6453B2325}" type="presParOf" srcId="{BA2A5CEA-54C7-9745-8872-53EC691A56BF}" destId="{21157970-DD19-784F-AAD3-CBD60ECF69D2}" srcOrd="0" destOrd="0" presId="urn:microsoft.com/office/officeart/2005/8/layout/vList5"/>
    <dgm:cxn modelId="{B839BA88-8895-5A4B-B733-6F7B8554FE29}" type="presParOf" srcId="{BA2A5CEA-54C7-9745-8872-53EC691A56BF}" destId="{8060261D-068C-6A4E-BE27-53F71CE142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BFEFB-74A1-4925-8454-FC134BB79845}"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63E06BE-AF93-42C6-B087-70FD27009851}">
      <dgm:prSet/>
      <dgm:spPr/>
      <dgm:t>
        <a:bodyPr/>
        <a:lstStyle/>
        <a:p>
          <a:pPr>
            <a:defRPr cap="all"/>
          </a:pPr>
          <a:r>
            <a:rPr lang="en-US"/>
            <a:t>Congregational Mission Advising</a:t>
          </a:r>
        </a:p>
      </dgm:t>
    </dgm:pt>
    <dgm:pt modelId="{508CD672-573C-48FC-80C7-33D25F848555}" type="parTrans" cxnId="{CF7582F8-2FE6-48C0-8917-9E1651A63EFC}">
      <dgm:prSet/>
      <dgm:spPr/>
      <dgm:t>
        <a:bodyPr/>
        <a:lstStyle/>
        <a:p>
          <a:endParaRPr lang="en-US"/>
        </a:p>
      </dgm:t>
    </dgm:pt>
    <dgm:pt modelId="{CFA7CAF4-278F-437B-AC43-894543C584E7}" type="sibTrans" cxnId="{CF7582F8-2FE6-48C0-8917-9E1651A63EFC}">
      <dgm:prSet/>
      <dgm:spPr/>
      <dgm:t>
        <a:bodyPr/>
        <a:lstStyle/>
        <a:p>
          <a:endParaRPr lang="en-US"/>
        </a:p>
      </dgm:t>
    </dgm:pt>
    <dgm:pt modelId="{CBA093D7-B1A2-4FF4-81FB-657E2373BEB9}">
      <dgm:prSet/>
      <dgm:spPr/>
      <dgm:t>
        <a:bodyPr/>
        <a:lstStyle/>
        <a:p>
          <a:pPr>
            <a:defRPr cap="all"/>
          </a:pPr>
          <a:r>
            <a:rPr lang="en-US"/>
            <a:t>Circuit Mission Equipping</a:t>
          </a:r>
        </a:p>
      </dgm:t>
    </dgm:pt>
    <dgm:pt modelId="{00BB05CB-337F-4F29-A5F0-F8A3E6AEA532}" type="parTrans" cxnId="{7308FD1D-739E-46C7-A257-BFAB0C1A05EF}">
      <dgm:prSet/>
      <dgm:spPr/>
      <dgm:t>
        <a:bodyPr/>
        <a:lstStyle/>
        <a:p>
          <a:endParaRPr lang="en-US"/>
        </a:p>
      </dgm:t>
    </dgm:pt>
    <dgm:pt modelId="{8560401D-0594-4113-8575-0C502244DFB2}" type="sibTrans" cxnId="{7308FD1D-739E-46C7-A257-BFAB0C1A05EF}">
      <dgm:prSet/>
      <dgm:spPr/>
      <dgm:t>
        <a:bodyPr/>
        <a:lstStyle/>
        <a:p>
          <a:endParaRPr lang="en-US"/>
        </a:p>
      </dgm:t>
    </dgm:pt>
    <dgm:pt modelId="{AFEBDDB4-10FF-4111-8AC1-347CE9E355B9}">
      <dgm:prSet/>
      <dgm:spPr/>
      <dgm:t>
        <a:bodyPr/>
        <a:lstStyle/>
        <a:p>
          <a:pPr>
            <a:defRPr cap="all"/>
          </a:pPr>
          <a:r>
            <a:rPr lang="en-US"/>
            <a:t>Regional Mission Societies</a:t>
          </a:r>
        </a:p>
      </dgm:t>
    </dgm:pt>
    <dgm:pt modelId="{EBEB520D-6B98-4D73-A6D8-64DD8CF1F1DB}" type="parTrans" cxnId="{2F8C6F79-49BD-4B23-845E-9A3B3B961917}">
      <dgm:prSet/>
      <dgm:spPr/>
      <dgm:t>
        <a:bodyPr/>
        <a:lstStyle/>
        <a:p>
          <a:endParaRPr lang="en-US"/>
        </a:p>
      </dgm:t>
    </dgm:pt>
    <dgm:pt modelId="{02990F93-ABB0-48D8-9654-FA5CBC153894}" type="sibTrans" cxnId="{2F8C6F79-49BD-4B23-845E-9A3B3B961917}">
      <dgm:prSet/>
      <dgm:spPr/>
      <dgm:t>
        <a:bodyPr/>
        <a:lstStyle/>
        <a:p>
          <a:endParaRPr lang="en-US"/>
        </a:p>
      </dgm:t>
    </dgm:pt>
    <dgm:pt modelId="{07FB2100-D784-4969-9D75-FCDBD3871A88}" type="pres">
      <dgm:prSet presAssocID="{162BFEFB-74A1-4925-8454-FC134BB79845}" presName="root" presStyleCnt="0">
        <dgm:presLayoutVars>
          <dgm:dir/>
          <dgm:resizeHandles val="exact"/>
        </dgm:presLayoutVars>
      </dgm:prSet>
      <dgm:spPr/>
    </dgm:pt>
    <dgm:pt modelId="{4214D9CC-7D16-4B38-B154-ADF1B4795941}" type="pres">
      <dgm:prSet presAssocID="{263E06BE-AF93-42C6-B087-70FD27009851}" presName="compNode" presStyleCnt="0"/>
      <dgm:spPr/>
    </dgm:pt>
    <dgm:pt modelId="{44289AB7-010A-47BC-945E-7FF189DB972B}" type="pres">
      <dgm:prSet presAssocID="{263E06BE-AF93-42C6-B087-70FD27009851}" presName="iconBgRect" presStyleLbl="bgShp" presStyleIdx="0" presStyleCnt="3"/>
      <dgm:spPr/>
    </dgm:pt>
    <dgm:pt modelId="{E26B359B-234B-4A23-8100-8B13F5350287}" type="pres">
      <dgm:prSet presAssocID="{263E06BE-AF93-42C6-B087-70FD270098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A20DACEF-9F8A-49C8-A8F6-CD78D9143635}" type="pres">
      <dgm:prSet presAssocID="{263E06BE-AF93-42C6-B087-70FD27009851}" presName="spaceRect" presStyleCnt="0"/>
      <dgm:spPr/>
    </dgm:pt>
    <dgm:pt modelId="{9A46107D-A4D5-49B4-BD85-DBAC014B3C7B}" type="pres">
      <dgm:prSet presAssocID="{263E06BE-AF93-42C6-B087-70FD27009851}" presName="textRect" presStyleLbl="revTx" presStyleIdx="0" presStyleCnt="3">
        <dgm:presLayoutVars>
          <dgm:chMax val="1"/>
          <dgm:chPref val="1"/>
        </dgm:presLayoutVars>
      </dgm:prSet>
      <dgm:spPr/>
    </dgm:pt>
    <dgm:pt modelId="{1A097B18-E3A0-4169-AC93-41BB57FCC3DE}" type="pres">
      <dgm:prSet presAssocID="{CFA7CAF4-278F-437B-AC43-894543C584E7}" presName="sibTrans" presStyleCnt="0"/>
      <dgm:spPr/>
    </dgm:pt>
    <dgm:pt modelId="{986A8C2D-CF30-4F55-8292-F7708D1C010D}" type="pres">
      <dgm:prSet presAssocID="{CBA093D7-B1A2-4FF4-81FB-657E2373BEB9}" presName="compNode" presStyleCnt="0"/>
      <dgm:spPr/>
    </dgm:pt>
    <dgm:pt modelId="{0EA2D2CE-DF3A-4FB6-BD3A-94449A6C05AD}" type="pres">
      <dgm:prSet presAssocID="{CBA093D7-B1A2-4FF4-81FB-657E2373BEB9}" presName="iconBgRect" presStyleLbl="bgShp" presStyleIdx="1" presStyleCnt="3"/>
      <dgm:spPr/>
    </dgm:pt>
    <dgm:pt modelId="{61B39553-D859-4B01-8D16-E7236258081C}" type="pres">
      <dgm:prSet presAssocID="{CBA093D7-B1A2-4FF4-81FB-657E2373BE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C7940AEE-2741-447C-80D3-ABF821DAD136}" type="pres">
      <dgm:prSet presAssocID="{CBA093D7-B1A2-4FF4-81FB-657E2373BEB9}" presName="spaceRect" presStyleCnt="0"/>
      <dgm:spPr/>
    </dgm:pt>
    <dgm:pt modelId="{B0A2B1F9-2DBA-414C-B886-8AFAEB53BAAF}" type="pres">
      <dgm:prSet presAssocID="{CBA093D7-B1A2-4FF4-81FB-657E2373BEB9}" presName="textRect" presStyleLbl="revTx" presStyleIdx="1" presStyleCnt="3">
        <dgm:presLayoutVars>
          <dgm:chMax val="1"/>
          <dgm:chPref val="1"/>
        </dgm:presLayoutVars>
      </dgm:prSet>
      <dgm:spPr/>
    </dgm:pt>
    <dgm:pt modelId="{415209D2-7CFE-4002-BD23-743399385CCD}" type="pres">
      <dgm:prSet presAssocID="{8560401D-0594-4113-8575-0C502244DFB2}" presName="sibTrans" presStyleCnt="0"/>
      <dgm:spPr/>
    </dgm:pt>
    <dgm:pt modelId="{17C64692-E795-4338-B223-110B57CAEAAA}" type="pres">
      <dgm:prSet presAssocID="{AFEBDDB4-10FF-4111-8AC1-347CE9E355B9}" presName="compNode" presStyleCnt="0"/>
      <dgm:spPr/>
    </dgm:pt>
    <dgm:pt modelId="{48C277B1-7431-4453-AF16-5421B604B1D0}" type="pres">
      <dgm:prSet presAssocID="{AFEBDDB4-10FF-4111-8AC1-347CE9E355B9}" presName="iconBgRect" presStyleLbl="bgShp" presStyleIdx="2" presStyleCnt="3"/>
      <dgm:spPr/>
    </dgm:pt>
    <dgm:pt modelId="{8E0983C2-BF37-4F92-8C14-911B39E8A77C}" type="pres">
      <dgm:prSet presAssocID="{AFEBDDB4-10FF-4111-8AC1-347CE9E355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08C115E5-6D0A-4A18-856F-F1E9E71BC091}" type="pres">
      <dgm:prSet presAssocID="{AFEBDDB4-10FF-4111-8AC1-347CE9E355B9}" presName="spaceRect" presStyleCnt="0"/>
      <dgm:spPr/>
    </dgm:pt>
    <dgm:pt modelId="{87C4E051-BBCE-408C-A1E6-4DFD671D7F15}" type="pres">
      <dgm:prSet presAssocID="{AFEBDDB4-10FF-4111-8AC1-347CE9E355B9}" presName="textRect" presStyleLbl="revTx" presStyleIdx="2" presStyleCnt="3">
        <dgm:presLayoutVars>
          <dgm:chMax val="1"/>
          <dgm:chPref val="1"/>
        </dgm:presLayoutVars>
      </dgm:prSet>
      <dgm:spPr/>
    </dgm:pt>
  </dgm:ptLst>
  <dgm:cxnLst>
    <dgm:cxn modelId="{7308FD1D-739E-46C7-A257-BFAB0C1A05EF}" srcId="{162BFEFB-74A1-4925-8454-FC134BB79845}" destId="{CBA093D7-B1A2-4FF4-81FB-657E2373BEB9}" srcOrd="1" destOrd="0" parTransId="{00BB05CB-337F-4F29-A5F0-F8A3E6AEA532}" sibTransId="{8560401D-0594-4113-8575-0C502244DFB2}"/>
    <dgm:cxn modelId="{E8B1262C-2886-4A81-9D3D-0ACAF97BD13D}" type="presOf" srcId="{AFEBDDB4-10FF-4111-8AC1-347CE9E355B9}" destId="{87C4E051-BBCE-408C-A1E6-4DFD671D7F15}" srcOrd="0" destOrd="0" presId="urn:microsoft.com/office/officeart/2018/5/layout/IconCircleLabelList"/>
    <dgm:cxn modelId="{35C21852-BA0F-4332-9E1E-DC852946CE13}" type="presOf" srcId="{263E06BE-AF93-42C6-B087-70FD27009851}" destId="{9A46107D-A4D5-49B4-BD85-DBAC014B3C7B}" srcOrd="0" destOrd="0" presId="urn:microsoft.com/office/officeart/2018/5/layout/IconCircleLabelList"/>
    <dgm:cxn modelId="{2F8C6F79-49BD-4B23-845E-9A3B3B961917}" srcId="{162BFEFB-74A1-4925-8454-FC134BB79845}" destId="{AFEBDDB4-10FF-4111-8AC1-347CE9E355B9}" srcOrd="2" destOrd="0" parTransId="{EBEB520D-6B98-4D73-A6D8-64DD8CF1F1DB}" sibTransId="{02990F93-ABB0-48D8-9654-FA5CBC153894}"/>
    <dgm:cxn modelId="{3CCC4C8C-7D27-408F-9B56-7EEEE4673CEE}" type="presOf" srcId="{CBA093D7-B1A2-4FF4-81FB-657E2373BEB9}" destId="{B0A2B1F9-2DBA-414C-B886-8AFAEB53BAAF}" srcOrd="0" destOrd="0" presId="urn:microsoft.com/office/officeart/2018/5/layout/IconCircleLabelList"/>
    <dgm:cxn modelId="{33540FB8-4EB0-4BAC-B133-881BA67D5790}" type="presOf" srcId="{162BFEFB-74A1-4925-8454-FC134BB79845}" destId="{07FB2100-D784-4969-9D75-FCDBD3871A88}" srcOrd="0" destOrd="0" presId="urn:microsoft.com/office/officeart/2018/5/layout/IconCircleLabelList"/>
    <dgm:cxn modelId="{CF7582F8-2FE6-48C0-8917-9E1651A63EFC}" srcId="{162BFEFB-74A1-4925-8454-FC134BB79845}" destId="{263E06BE-AF93-42C6-B087-70FD27009851}" srcOrd="0" destOrd="0" parTransId="{508CD672-573C-48FC-80C7-33D25F848555}" sibTransId="{CFA7CAF4-278F-437B-AC43-894543C584E7}"/>
    <dgm:cxn modelId="{B9106525-0AA8-410E-9C4E-B7A11D989598}" type="presParOf" srcId="{07FB2100-D784-4969-9D75-FCDBD3871A88}" destId="{4214D9CC-7D16-4B38-B154-ADF1B4795941}" srcOrd="0" destOrd="0" presId="urn:microsoft.com/office/officeart/2018/5/layout/IconCircleLabelList"/>
    <dgm:cxn modelId="{DE8B2F03-D1E9-48E2-9F57-DEDDA016A68B}" type="presParOf" srcId="{4214D9CC-7D16-4B38-B154-ADF1B4795941}" destId="{44289AB7-010A-47BC-945E-7FF189DB972B}" srcOrd="0" destOrd="0" presId="urn:microsoft.com/office/officeart/2018/5/layout/IconCircleLabelList"/>
    <dgm:cxn modelId="{382E444D-8AD2-43FF-B001-F0D33BB6924B}" type="presParOf" srcId="{4214D9CC-7D16-4B38-B154-ADF1B4795941}" destId="{E26B359B-234B-4A23-8100-8B13F5350287}" srcOrd="1" destOrd="0" presId="urn:microsoft.com/office/officeart/2018/5/layout/IconCircleLabelList"/>
    <dgm:cxn modelId="{56FF58AA-A34C-420F-8665-AED1771C4A30}" type="presParOf" srcId="{4214D9CC-7D16-4B38-B154-ADF1B4795941}" destId="{A20DACEF-9F8A-49C8-A8F6-CD78D9143635}" srcOrd="2" destOrd="0" presId="urn:microsoft.com/office/officeart/2018/5/layout/IconCircleLabelList"/>
    <dgm:cxn modelId="{73C87312-9F76-4F59-BFF5-3A3937D3192B}" type="presParOf" srcId="{4214D9CC-7D16-4B38-B154-ADF1B4795941}" destId="{9A46107D-A4D5-49B4-BD85-DBAC014B3C7B}" srcOrd="3" destOrd="0" presId="urn:microsoft.com/office/officeart/2018/5/layout/IconCircleLabelList"/>
    <dgm:cxn modelId="{3B921097-BB63-4164-AB3F-E73399B9D1E1}" type="presParOf" srcId="{07FB2100-D784-4969-9D75-FCDBD3871A88}" destId="{1A097B18-E3A0-4169-AC93-41BB57FCC3DE}" srcOrd="1" destOrd="0" presId="urn:microsoft.com/office/officeart/2018/5/layout/IconCircleLabelList"/>
    <dgm:cxn modelId="{954724A2-A866-4BE0-840D-B7B86FBD6DA9}" type="presParOf" srcId="{07FB2100-D784-4969-9D75-FCDBD3871A88}" destId="{986A8C2D-CF30-4F55-8292-F7708D1C010D}" srcOrd="2" destOrd="0" presId="urn:microsoft.com/office/officeart/2018/5/layout/IconCircleLabelList"/>
    <dgm:cxn modelId="{8FA84392-6401-4CDA-BD75-AF81DA530AE0}" type="presParOf" srcId="{986A8C2D-CF30-4F55-8292-F7708D1C010D}" destId="{0EA2D2CE-DF3A-4FB6-BD3A-94449A6C05AD}" srcOrd="0" destOrd="0" presId="urn:microsoft.com/office/officeart/2018/5/layout/IconCircleLabelList"/>
    <dgm:cxn modelId="{79534D66-BFF8-4E54-9B35-E312E65A48B9}" type="presParOf" srcId="{986A8C2D-CF30-4F55-8292-F7708D1C010D}" destId="{61B39553-D859-4B01-8D16-E7236258081C}" srcOrd="1" destOrd="0" presId="urn:microsoft.com/office/officeart/2018/5/layout/IconCircleLabelList"/>
    <dgm:cxn modelId="{54680B74-6E52-40C3-81AC-30E4032F4F48}" type="presParOf" srcId="{986A8C2D-CF30-4F55-8292-F7708D1C010D}" destId="{C7940AEE-2741-447C-80D3-ABF821DAD136}" srcOrd="2" destOrd="0" presId="urn:microsoft.com/office/officeart/2018/5/layout/IconCircleLabelList"/>
    <dgm:cxn modelId="{4559A466-B83A-4532-B287-7499A4A7D99D}" type="presParOf" srcId="{986A8C2D-CF30-4F55-8292-F7708D1C010D}" destId="{B0A2B1F9-2DBA-414C-B886-8AFAEB53BAAF}" srcOrd="3" destOrd="0" presId="urn:microsoft.com/office/officeart/2018/5/layout/IconCircleLabelList"/>
    <dgm:cxn modelId="{0BDE1303-F555-4FF3-AA58-F7ECF62E7E45}" type="presParOf" srcId="{07FB2100-D784-4969-9D75-FCDBD3871A88}" destId="{415209D2-7CFE-4002-BD23-743399385CCD}" srcOrd="3" destOrd="0" presId="urn:microsoft.com/office/officeart/2018/5/layout/IconCircleLabelList"/>
    <dgm:cxn modelId="{0C78C4B2-6719-4656-8238-A8E19CC7708D}" type="presParOf" srcId="{07FB2100-D784-4969-9D75-FCDBD3871A88}" destId="{17C64692-E795-4338-B223-110B57CAEAAA}" srcOrd="4" destOrd="0" presId="urn:microsoft.com/office/officeart/2018/5/layout/IconCircleLabelList"/>
    <dgm:cxn modelId="{9A670203-D94E-4C40-A42A-51B98714A531}" type="presParOf" srcId="{17C64692-E795-4338-B223-110B57CAEAAA}" destId="{48C277B1-7431-4453-AF16-5421B604B1D0}" srcOrd="0" destOrd="0" presId="urn:microsoft.com/office/officeart/2018/5/layout/IconCircleLabelList"/>
    <dgm:cxn modelId="{903B301F-A05E-4A46-B201-E3E177828BCB}" type="presParOf" srcId="{17C64692-E795-4338-B223-110B57CAEAAA}" destId="{8E0983C2-BF37-4F92-8C14-911B39E8A77C}" srcOrd="1" destOrd="0" presId="urn:microsoft.com/office/officeart/2018/5/layout/IconCircleLabelList"/>
    <dgm:cxn modelId="{6D1B9241-9B22-47A3-A62C-E78CF0505E68}" type="presParOf" srcId="{17C64692-E795-4338-B223-110B57CAEAAA}" destId="{08C115E5-6D0A-4A18-856F-F1E9E71BC091}" srcOrd="2" destOrd="0" presId="urn:microsoft.com/office/officeart/2018/5/layout/IconCircleLabelList"/>
    <dgm:cxn modelId="{A9AF0CDF-F49B-4C64-A211-972395BE5D51}" type="presParOf" srcId="{17C64692-E795-4338-B223-110B57CAEAAA}" destId="{87C4E051-BBCE-408C-A1E6-4DFD671D7F1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3D9C95-0318-4902-8358-660CC86E8A0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0C6A3DB-E319-4A5A-8E27-C7037739D8A6}">
      <dgm:prSet/>
      <dgm:spPr/>
      <dgm:t>
        <a:bodyPr/>
        <a:lstStyle/>
        <a:p>
          <a:r>
            <a:rPr lang="en-US"/>
            <a:t>GSE Cohorts</a:t>
          </a:r>
        </a:p>
      </dgm:t>
    </dgm:pt>
    <dgm:pt modelId="{D5077671-9002-44BA-B348-67EF11404D17}" type="parTrans" cxnId="{E22BCAF9-D8C1-4700-B1A5-B52D6C450C59}">
      <dgm:prSet/>
      <dgm:spPr/>
      <dgm:t>
        <a:bodyPr/>
        <a:lstStyle/>
        <a:p>
          <a:endParaRPr lang="en-US"/>
        </a:p>
      </dgm:t>
    </dgm:pt>
    <dgm:pt modelId="{2813D23D-C197-4E8D-ABD2-695483EA1F6C}" type="sibTrans" cxnId="{E22BCAF9-D8C1-4700-B1A5-B52D6C450C59}">
      <dgm:prSet/>
      <dgm:spPr/>
      <dgm:t>
        <a:bodyPr/>
        <a:lstStyle/>
        <a:p>
          <a:endParaRPr lang="en-US"/>
        </a:p>
      </dgm:t>
    </dgm:pt>
    <dgm:pt modelId="{3029645A-EB98-446E-8D22-A3FA3E7542BE}">
      <dgm:prSet/>
      <dgm:spPr/>
      <dgm:t>
        <a:bodyPr/>
        <a:lstStyle/>
        <a:p>
          <a:r>
            <a:rPr lang="en-US"/>
            <a:t>PSD Coaching Network</a:t>
          </a:r>
        </a:p>
      </dgm:t>
    </dgm:pt>
    <dgm:pt modelId="{F4D9DC6C-3D5F-4A5E-8558-114CBF6084B9}" type="parTrans" cxnId="{AC3277BC-F873-489C-9563-4F759BB47A0A}">
      <dgm:prSet/>
      <dgm:spPr/>
      <dgm:t>
        <a:bodyPr/>
        <a:lstStyle/>
        <a:p>
          <a:endParaRPr lang="en-US"/>
        </a:p>
      </dgm:t>
    </dgm:pt>
    <dgm:pt modelId="{56B73982-5B19-4EFC-A4A9-089002F140A0}" type="sibTrans" cxnId="{AC3277BC-F873-489C-9563-4F759BB47A0A}">
      <dgm:prSet/>
      <dgm:spPr/>
      <dgm:t>
        <a:bodyPr/>
        <a:lstStyle/>
        <a:p>
          <a:endParaRPr lang="en-US"/>
        </a:p>
      </dgm:t>
    </dgm:pt>
    <dgm:pt modelId="{E8C66DE0-F7C6-CA43-925B-7BCCB203E303}" type="pres">
      <dgm:prSet presAssocID="{0F3D9C95-0318-4902-8358-660CC86E8A01}" presName="linear" presStyleCnt="0">
        <dgm:presLayoutVars>
          <dgm:animLvl val="lvl"/>
          <dgm:resizeHandles val="exact"/>
        </dgm:presLayoutVars>
      </dgm:prSet>
      <dgm:spPr/>
    </dgm:pt>
    <dgm:pt modelId="{CD2BB132-B222-6D47-A872-B69C5924B971}" type="pres">
      <dgm:prSet presAssocID="{00C6A3DB-E319-4A5A-8E27-C7037739D8A6}" presName="parentText" presStyleLbl="node1" presStyleIdx="0" presStyleCnt="2">
        <dgm:presLayoutVars>
          <dgm:chMax val="0"/>
          <dgm:bulletEnabled val="1"/>
        </dgm:presLayoutVars>
      </dgm:prSet>
      <dgm:spPr/>
    </dgm:pt>
    <dgm:pt modelId="{299A10B5-9456-BF41-9346-24F0077119EE}" type="pres">
      <dgm:prSet presAssocID="{2813D23D-C197-4E8D-ABD2-695483EA1F6C}" presName="spacer" presStyleCnt="0"/>
      <dgm:spPr/>
    </dgm:pt>
    <dgm:pt modelId="{8A33C589-0BD9-4546-A11C-B7BC4FDB6934}" type="pres">
      <dgm:prSet presAssocID="{3029645A-EB98-446E-8D22-A3FA3E7542BE}" presName="parentText" presStyleLbl="node1" presStyleIdx="1" presStyleCnt="2">
        <dgm:presLayoutVars>
          <dgm:chMax val="0"/>
          <dgm:bulletEnabled val="1"/>
        </dgm:presLayoutVars>
      </dgm:prSet>
      <dgm:spPr/>
    </dgm:pt>
  </dgm:ptLst>
  <dgm:cxnLst>
    <dgm:cxn modelId="{9297CD0C-D664-2844-A041-D4B8AC058234}" type="presOf" srcId="{00C6A3DB-E319-4A5A-8E27-C7037739D8A6}" destId="{CD2BB132-B222-6D47-A872-B69C5924B971}" srcOrd="0" destOrd="0" presId="urn:microsoft.com/office/officeart/2005/8/layout/vList2"/>
    <dgm:cxn modelId="{627F7EA1-694D-5847-9B48-886F9E3416AA}" type="presOf" srcId="{3029645A-EB98-446E-8D22-A3FA3E7542BE}" destId="{8A33C589-0BD9-4546-A11C-B7BC4FDB6934}" srcOrd="0" destOrd="0" presId="urn:microsoft.com/office/officeart/2005/8/layout/vList2"/>
    <dgm:cxn modelId="{F0DAAEB6-A386-8541-A711-4057DE4E9B60}" type="presOf" srcId="{0F3D9C95-0318-4902-8358-660CC86E8A01}" destId="{E8C66DE0-F7C6-CA43-925B-7BCCB203E303}" srcOrd="0" destOrd="0" presId="urn:microsoft.com/office/officeart/2005/8/layout/vList2"/>
    <dgm:cxn modelId="{AC3277BC-F873-489C-9563-4F759BB47A0A}" srcId="{0F3D9C95-0318-4902-8358-660CC86E8A01}" destId="{3029645A-EB98-446E-8D22-A3FA3E7542BE}" srcOrd="1" destOrd="0" parTransId="{F4D9DC6C-3D5F-4A5E-8558-114CBF6084B9}" sibTransId="{56B73982-5B19-4EFC-A4A9-089002F140A0}"/>
    <dgm:cxn modelId="{E22BCAF9-D8C1-4700-B1A5-B52D6C450C59}" srcId="{0F3D9C95-0318-4902-8358-660CC86E8A01}" destId="{00C6A3DB-E319-4A5A-8E27-C7037739D8A6}" srcOrd="0" destOrd="0" parTransId="{D5077671-9002-44BA-B348-67EF11404D17}" sibTransId="{2813D23D-C197-4E8D-ABD2-695483EA1F6C}"/>
    <dgm:cxn modelId="{0CD9826F-1B18-034D-AE3B-847860866EFE}" type="presParOf" srcId="{E8C66DE0-F7C6-CA43-925B-7BCCB203E303}" destId="{CD2BB132-B222-6D47-A872-B69C5924B971}" srcOrd="0" destOrd="0" presId="urn:microsoft.com/office/officeart/2005/8/layout/vList2"/>
    <dgm:cxn modelId="{58281CED-2EEF-6840-813D-20E82A80EDAC}" type="presParOf" srcId="{E8C66DE0-F7C6-CA43-925B-7BCCB203E303}" destId="{299A10B5-9456-BF41-9346-24F0077119EE}" srcOrd="1" destOrd="0" presId="urn:microsoft.com/office/officeart/2005/8/layout/vList2"/>
    <dgm:cxn modelId="{7D1B958D-892A-0D45-AB0D-3D0A013D495D}" type="presParOf" srcId="{E8C66DE0-F7C6-CA43-925B-7BCCB203E303}" destId="{8A33C589-0BD9-4546-A11C-B7BC4FDB693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AE005-0457-D642-B814-1B2FD27727C5}">
      <dsp:nvSpPr>
        <dsp:cNvPr id="0" name=""/>
        <dsp:cNvSpPr/>
      </dsp:nvSpPr>
      <dsp:spPr>
        <a:xfrm rot="5400000">
          <a:off x="4239141" y="-1606837"/>
          <a:ext cx="1053700" cy="448563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100000"/>
            </a:lnSpc>
            <a:spcBef>
              <a:spcPct val="0"/>
            </a:spcBef>
            <a:spcAft>
              <a:spcPts val="0"/>
            </a:spcAft>
            <a:buFontTx/>
            <a:buNone/>
          </a:pPr>
          <a:r>
            <a:rPr lang="en-US" sz="2400" kern="1200" dirty="0"/>
            <a:t>Forgiving and reconciling</a:t>
          </a:r>
        </a:p>
        <a:p>
          <a:pPr marL="228600" lvl="1" indent="-228600" algn="ctr" defTabSz="1066800">
            <a:lnSpc>
              <a:spcPct val="100000"/>
            </a:lnSpc>
            <a:spcBef>
              <a:spcPct val="0"/>
            </a:spcBef>
            <a:spcAft>
              <a:spcPts val="0"/>
            </a:spcAft>
            <a:buFontTx/>
            <a:buNone/>
          </a:pPr>
          <a:r>
            <a:rPr lang="en-US" sz="2400" kern="1200" dirty="0"/>
            <a:t>every human soul in           Christ Jesus</a:t>
          </a:r>
        </a:p>
      </dsp:txBody>
      <dsp:txXfrm rot="-5400000">
        <a:off x="2523172" y="160569"/>
        <a:ext cx="4434202" cy="950826"/>
      </dsp:txXfrm>
    </dsp:sp>
    <dsp:sp modelId="{6F968CBE-1A13-3A40-B1BE-2DCDBF1D04BA}">
      <dsp:nvSpPr>
        <dsp:cNvPr id="0" name=""/>
        <dsp:cNvSpPr/>
      </dsp:nvSpPr>
      <dsp:spPr>
        <a:xfrm>
          <a:off x="0" y="2633"/>
          <a:ext cx="2523172" cy="12666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i="1" kern="1200" dirty="0"/>
            <a:t>The Mission of God</a:t>
          </a:r>
          <a:endParaRPr lang="en-US" sz="3100" b="0" kern="1200" dirty="0"/>
        </a:p>
      </dsp:txBody>
      <dsp:txXfrm>
        <a:off x="61835" y="64468"/>
        <a:ext cx="2399502" cy="1143028"/>
      </dsp:txXfrm>
    </dsp:sp>
    <dsp:sp modelId="{CB25FCE7-544C-6D43-9773-ECA94E5AFACA}">
      <dsp:nvSpPr>
        <dsp:cNvPr id="0" name=""/>
        <dsp:cNvSpPr/>
      </dsp:nvSpPr>
      <dsp:spPr>
        <a:xfrm rot="5400000">
          <a:off x="4259312" y="-276803"/>
          <a:ext cx="1013358" cy="448563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100000"/>
            </a:lnSpc>
            <a:spcBef>
              <a:spcPct val="0"/>
            </a:spcBef>
            <a:spcAft>
              <a:spcPts val="0"/>
            </a:spcAft>
            <a:buFontTx/>
            <a:buNone/>
          </a:pPr>
          <a:r>
            <a:rPr lang="en-US" sz="2400" kern="1200" dirty="0"/>
            <a:t>Responding to the call and proclaiming the Gospel            to all people</a:t>
          </a:r>
        </a:p>
      </dsp:txBody>
      <dsp:txXfrm rot="-5400000">
        <a:off x="2523172" y="1508805"/>
        <a:ext cx="4436171" cy="914422"/>
      </dsp:txXfrm>
    </dsp:sp>
    <dsp:sp modelId="{2B485122-CCD1-9D4E-AB3D-E8F6EE858D0A}">
      <dsp:nvSpPr>
        <dsp:cNvPr id="0" name=""/>
        <dsp:cNvSpPr/>
      </dsp:nvSpPr>
      <dsp:spPr>
        <a:xfrm>
          <a:off x="0" y="1332666"/>
          <a:ext cx="2523172" cy="12666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i="1" kern="1200" dirty="0"/>
            <a:t>The Mandate of the Church </a:t>
          </a:r>
        </a:p>
      </dsp:txBody>
      <dsp:txXfrm>
        <a:off x="61835" y="1394501"/>
        <a:ext cx="2399502" cy="1143028"/>
      </dsp:txXfrm>
    </dsp:sp>
    <dsp:sp modelId="{C886CF8D-1535-5949-87C2-2BBAA8363CC7}">
      <dsp:nvSpPr>
        <dsp:cNvPr id="0" name=""/>
        <dsp:cNvSpPr/>
      </dsp:nvSpPr>
      <dsp:spPr>
        <a:xfrm rot="5400000">
          <a:off x="4259312" y="1053229"/>
          <a:ext cx="1013358" cy="448563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100000"/>
            </a:lnSpc>
            <a:spcBef>
              <a:spcPct val="0"/>
            </a:spcBef>
            <a:spcAft>
              <a:spcPts val="0"/>
            </a:spcAft>
            <a:buFontTx/>
            <a:buNone/>
          </a:pPr>
          <a:r>
            <a:rPr lang="en-US" sz="2400" kern="1200" dirty="0"/>
            <a:t>Serving, connecting, and</a:t>
          </a:r>
        </a:p>
        <a:p>
          <a:pPr marL="228600" lvl="1" indent="-228600" algn="ctr" defTabSz="1066800">
            <a:lnSpc>
              <a:spcPct val="100000"/>
            </a:lnSpc>
            <a:spcBef>
              <a:spcPct val="0"/>
            </a:spcBef>
            <a:spcAft>
              <a:spcPts val="0"/>
            </a:spcAft>
            <a:buFontTx/>
            <a:buNone/>
          </a:pPr>
          <a:r>
            <a:rPr lang="en-US" sz="2400" kern="1200" dirty="0"/>
            <a:t>cooperating with the wider community in mission</a:t>
          </a:r>
        </a:p>
      </dsp:txBody>
      <dsp:txXfrm rot="-5400000">
        <a:off x="2523172" y="2838837"/>
        <a:ext cx="4436171" cy="914422"/>
      </dsp:txXfrm>
    </dsp:sp>
    <dsp:sp modelId="{573BB577-3E36-A346-AD7A-DBC8740F7221}">
      <dsp:nvSpPr>
        <dsp:cNvPr id="0" name=""/>
        <dsp:cNvSpPr/>
      </dsp:nvSpPr>
      <dsp:spPr>
        <a:xfrm>
          <a:off x="0" y="2662699"/>
          <a:ext cx="2523172" cy="12666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i="1" kern="1200" dirty="0"/>
            <a:t>The Method  of Ministries </a:t>
          </a:r>
        </a:p>
      </dsp:txBody>
      <dsp:txXfrm>
        <a:off x="61835" y="2724534"/>
        <a:ext cx="2399502" cy="1143028"/>
      </dsp:txXfrm>
    </dsp:sp>
    <dsp:sp modelId="{8060261D-068C-6A4E-BE27-53F71CE1423F}">
      <dsp:nvSpPr>
        <dsp:cNvPr id="0" name=""/>
        <dsp:cNvSpPr/>
      </dsp:nvSpPr>
      <dsp:spPr>
        <a:xfrm rot="5400000">
          <a:off x="4259312" y="2383262"/>
          <a:ext cx="1013358" cy="448563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100000"/>
            </a:lnSpc>
            <a:spcBef>
              <a:spcPct val="0"/>
            </a:spcBef>
            <a:spcAft>
              <a:spcPts val="0"/>
            </a:spcAft>
            <a:buFontTx/>
            <a:buNone/>
          </a:pPr>
          <a:r>
            <a:rPr lang="en-US" sz="2400" kern="1200" dirty="0"/>
            <a:t>Establishing new LCMS faith</a:t>
          </a:r>
        </a:p>
        <a:p>
          <a:pPr marL="228600" lvl="1" indent="-228600" algn="ctr" defTabSz="1066800">
            <a:lnSpc>
              <a:spcPct val="100000"/>
            </a:lnSpc>
            <a:spcBef>
              <a:spcPct val="0"/>
            </a:spcBef>
            <a:spcAft>
              <a:spcPts val="0"/>
            </a:spcAft>
            <a:buFontTx/>
            <a:buNone/>
          </a:pPr>
          <a:r>
            <a:rPr lang="en-US" sz="2400" kern="1200" dirty="0"/>
            <a:t> communities and reaching people with the Gospel</a:t>
          </a:r>
        </a:p>
      </dsp:txBody>
      <dsp:txXfrm rot="-5400000">
        <a:off x="2523172" y="4168870"/>
        <a:ext cx="4436171" cy="914422"/>
      </dsp:txXfrm>
    </dsp:sp>
    <dsp:sp modelId="{21157970-DD19-784F-AAD3-CBD60ECF69D2}">
      <dsp:nvSpPr>
        <dsp:cNvPr id="0" name=""/>
        <dsp:cNvSpPr/>
      </dsp:nvSpPr>
      <dsp:spPr>
        <a:xfrm>
          <a:off x="0" y="3992733"/>
          <a:ext cx="2523172" cy="12666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i="1" kern="1200" dirty="0"/>
            <a:t>The Measure of Success </a:t>
          </a:r>
        </a:p>
      </dsp:txBody>
      <dsp:txXfrm>
        <a:off x="61835" y="4054568"/>
        <a:ext cx="2399502" cy="1143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89AB7-010A-47BC-945E-7FF189DB972B}">
      <dsp:nvSpPr>
        <dsp:cNvPr id="0" name=""/>
        <dsp:cNvSpPr/>
      </dsp:nvSpPr>
      <dsp:spPr>
        <a:xfrm>
          <a:off x="718664"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B359B-234B-4A23-8100-8B13F5350287}">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46107D-A4D5-49B4-BD85-DBAC014B3C7B}">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Congregational Mission Advising</a:t>
          </a:r>
        </a:p>
      </dsp:txBody>
      <dsp:txXfrm>
        <a:off x="93445" y="2767202"/>
        <a:ext cx="3206250" cy="720000"/>
      </dsp:txXfrm>
    </dsp:sp>
    <dsp:sp modelId="{0EA2D2CE-DF3A-4FB6-BD3A-94449A6C05AD}">
      <dsp:nvSpPr>
        <dsp:cNvPr id="0" name=""/>
        <dsp:cNvSpPr/>
      </dsp:nvSpPr>
      <dsp:spPr>
        <a:xfrm>
          <a:off x="4486008"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B39553-D859-4B01-8D16-E7236258081C}">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2B1F9-2DBA-414C-B886-8AFAEB53BAAF}">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Circuit Mission Equipping</a:t>
          </a:r>
        </a:p>
      </dsp:txBody>
      <dsp:txXfrm>
        <a:off x="3860789" y="2767202"/>
        <a:ext cx="3206250" cy="720000"/>
      </dsp:txXfrm>
    </dsp:sp>
    <dsp:sp modelId="{48C277B1-7431-4453-AF16-5421B604B1D0}">
      <dsp:nvSpPr>
        <dsp:cNvPr id="0" name=""/>
        <dsp:cNvSpPr/>
      </dsp:nvSpPr>
      <dsp:spPr>
        <a:xfrm>
          <a:off x="8253352"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983C2-BF37-4F92-8C14-911B39E8A77C}">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C4E051-BBCE-408C-A1E6-4DFD671D7F15}">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Regional Mission Societies</a:t>
          </a:r>
        </a:p>
      </dsp:txBody>
      <dsp:txXfrm>
        <a:off x="7628133" y="2767202"/>
        <a:ext cx="32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BB132-B222-6D47-A872-B69C5924B971}">
      <dsp:nvSpPr>
        <dsp:cNvPr id="0" name=""/>
        <dsp:cNvSpPr/>
      </dsp:nvSpPr>
      <dsp:spPr>
        <a:xfrm>
          <a:off x="0" y="192077"/>
          <a:ext cx="10927829" cy="15590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GSE Cohorts</a:t>
          </a:r>
        </a:p>
      </dsp:txBody>
      <dsp:txXfrm>
        <a:off x="76105" y="268182"/>
        <a:ext cx="10775619" cy="1406815"/>
      </dsp:txXfrm>
    </dsp:sp>
    <dsp:sp modelId="{8A33C589-0BD9-4546-A11C-B7BC4FDB6934}">
      <dsp:nvSpPr>
        <dsp:cNvPr id="0" name=""/>
        <dsp:cNvSpPr/>
      </dsp:nvSpPr>
      <dsp:spPr>
        <a:xfrm>
          <a:off x="0" y="1938302"/>
          <a:ext cx="10927829" cy="1559025"/>
        </a:xfrm>
        <a:prstGeom prst="roundRect">
          <a:avLst/>
        </a:prstGeom>
        <a:solidFill>
          <a:schemeClr val="accent2">
            <a:hueOff val="642778"/>
            <a:satOff val="27579"/>
            <a:lumOff val="-68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PSD Coaching Network</a:t>
          </a:r>
        </a:p>
      </dsp:txBody>
      <dsp:txXfrm>
        <a:off x="76105" y="2014407"/>
        <a:ext cx="10775619"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A2A1-F3EC-26A1-CE38-C546BEBB1A9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BB1DD9C-A115-FA50-67BF-CE39997EE5DB}"/>
              </a:ext>
            </a:extLst>
          </p:cNvPr>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92F1C46-1D40-94A9-B199-A521131FE2A0}"/>
              </a:ext>
            </a:extLst>
          </p:cNvPr>
          <p:cNvSpPr>
            <a:spLocks noGrp="1"/>
          </p:cNvSpPr>
          <p:nvPr>
            <p:ph type="dt" sz="half" idx="10"/>
          </p:nvPr>
        </p:nvSpPr>
        <p:spPr/>
        <p:txBody>
          <a:bodyPr/>
          <a:lstStyle/>
          <a:p>
            <a:fld id="{892CAB86-E8FA-1B45-BFD8-B805B5F19871}" type="datetimeFigureOut">
              <a:rPr lang="en-US" smtClean="0"/>
              <a:t>9/23/23</a:t>
            </a:fld>
            <a:endParaRPr lang="en-US"/>
          </a:p>
        </p:txBody>
      </p:sp>
      <p:sp>
        <p:nvSpPr>
          <p:cNvPr id="5" name="Footer Placeholder 4">
            <a:extLst>
              <a:ext uri="{FF2B5EF4-FFF2-40B4-BE49-F238E27FC236}">
                <a16:creationId xmlns:a16="http://schemas.microsoft.com/office/drawing/2014/main" id="{A9DA07E3-0325-BD2A-BD46-695E82ACC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31AC7-06D1-AA3E-61E0-F631594605C3}"/>
              </a:ext>
            </a:extLst>
          </p:cNvPr>
          <p:cNvSpPr>
            <a:spLocks noGrp="1"/>
          </p:cNvSpPr>
          <p:nvPr>
            <p:ph type="sldNum" sz="quarter" idx="12"/>
          </p:nvPr>
        </p:nvSpPr>
        <p:spPr/>
        <p:txBody>
          <a:bodyPr/>
          <a:lstStyle/>
          <a:p>
            <a:fld id="{3D332E11-BBFB-8B4E-AAE1-C995DCB6DF62}" type="slidenum">
              <a:rPr lang="en-US" smtClean="0"/>
              <a:t>‹#›</a:t>
            </a:fld>
            <a:endParaRPr lang="en-US"/>
          </a:p>
        </p:txBody>
      </p:sp>
    </p:spTree>
    <p:extLst>
      <p:ext uri="{BB962C8B-B14F-4D97-AF65-F5344CB8AC3E}">
        <p14:creationId xmlns:p14="http://schemas.microsoft.com/office/powerpoint/2010/main" val="43945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9862-C1B8-47D2-EC72-5A70A526D2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B64E5-BE82-ABF1-BCA4-8BCB17E8E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54D17-0822-78CB-08E2-C9C329423032}"/>
              </a:ext>
            </a:extLst>
          </p:cNvPr>
          <p:cNvSpPr>
            <a:spLocks noGrp="1"/>
          </p:cNvSpPr>
          <p:nvPr>
            <p:ph type="dt" sz="half" idx="10"/>
          </p:nvPr>
        </p:nvSpPr>
        <p:spPr/>
        <p:txBody>
          <a:bodyPr/>
          <a:lstStyle/>
          <a:p>
            <a:fld id="{892CAB86-E8FA-1B45-BFD8-B805B5F19871}" type="datetimeFigureOut">
              <a:rPr lang="en-US" smtClean="0"/>
              <a:t>9/23/23</a:t>
            </a:fld>
            <a:endParaRPr lang="en-US"/>
          </a:p>
        </p:txBody>
      </p:sp>
      <p:sp>
        <p:nvSpPr>
          <p:cNvPr id="5" name="Footer Placeholder 4">
            <a:extLst>
              <a:ext uri="{FF2B5EF4-FFF2-40B4-BE49-F238E27FC236}">
                <a16:creationId xmlns:a16="http://schemas.microsoft.com/office/drawing/2014/main" id="{7A791DE2-9E86-61F9-A664-F06E014E9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F465B-6804-2AE0-49C5-969E9223DE0F}"/>
              </a:ext>
            </a:extLst>
          </p:cNvPr>
          <p:cNvSpPr>
            <a:spLocks noGrp="1"/>
          </p:cNvSpPr>
          <p:nvPr>
            <p:ph type="sldNum" sz="quarter" idx="12"/>
          </p:nvPr>
        </p:nvSpPr>
        <p:spPr/>
        <p:txBody>
          <a:bodyPr/>
          <a:lstStyle/>
          <a:p>
            <a:fld id="{3D332E11-BBFB-8B4E-AAE1-C995DCB6DF62}" type="slidenum">
              <a:rPr lang="en-US" smtClean="0"/>
              <a:t>‹#›</a:t>
            </a:fld>
            <a:endParaRPr lang="en-US"/>
          </a:p>
        </p:txBody>
      </p:sp>
    </p:spTree>
    <p:extLst>
      <p:ext uri="{BB962C8B-B14F-4D97-AF65-F5344CB8AC3E}">
        <p14:creationId xmlns:p14="http://schemas.microsoft.com/office/powerpoint/2010/main" val="309529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2D1307-7633-3B6E-9A56-80BC85694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A03855-CBDF-6ECB-DF77-CCA4156D78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4F1EC-433D-9B8D-6AE3-8CD0D14FCB30}"/>
              </a:ext>
            </a:extLst>
          </p:cNvPr>
          <p:cNvSpPr>
            <a:spLocks noGrp="1"/>
          </p:cNvSpPr>
          <p:nvPr>
            <p:ph type="dt" sz="half" idx="10"/>
          </p:nvPr>
        </p:nvSpPr>
        <p:spPr/>
        <p:txBody>
          <a:bodyPr/>
          <a:lstStyle/>
          <a:p>
            <a:fld id="{892CAB86-E8FA-1B45-BFD8-B805B5F19871}" type="datetimeFigureOut">
              <a:rPr lang="en-US" smtClean="0"/>
              <a:t>9/23/23</a:t>
            </a:fld>
            <a:endParaRPr lang="en-US"/>
          </a:p>
        </p:txBody>
      </p:sp>
      <p:sp>
        <p:nvSpPr>
          <p:cNvPr id="5" name="Footer Placeholder 4">
            <a:extLst>
              <a:ext uri="{FF2B5EF4-FFF2-40B4-BE49-F238E27FC236}">
                <a16:creationId xmlns:a16="http://schemas.microsoft.com/office/drawing/2014/main" id="{0724F0BA-BAF9-F0AF-9CC3-8987D067D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466EE-EA47-0380-6E92-979FF45468C7}"/>
              </a:ext>
            </a:extLst>
          </p:cNvPr>
          <p:cNvSpPr>
            <a:spLocks noGrp="1"/>
          </p:cNvSpPr>
          <p:nvPr>
            <p:ph type="sldNum" sz="quarter" idx="12"/>
          </p:nvPr>
        </p:nvSpPr>
        <p:spPr/>
        <p:txBody>
          <a:bodyPr/>
          <a:lstStyle/>
          <a:p>
            <a:fld id="{3D332E11-BBFB-8B4E-AAE1-C995DCB6DF62}" type="slidenum">
              <a:rPr lang="en-US" smtClean="0"/>
              <a:t>‹#›</a:t>
            </a:fld>
            <a:endParaRPr lang="en-US"/>
          </a:p>
        </p:txBody>
      </p:sp>
    </p:spTree>
    <p:extLst>
      <p:ext uri="{BB962C8B-B14F-4D97-AF65-F5344CB8AC3E}">
        <p14:creationId xmlns:p14="http://schemas.microsoft.com/office/powerpoint/2010/main" val="384120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FF69-B03B-36C2-EA2F-5F3E336A1F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24CF0-F7E8-3368-4C6C-426F3318E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0B519-ECE5-72AD-08B2-C383FE53A7D8}"/>
              </a:ext>
            </a:extLst>
          </p:cNvPr>
          <p:cNvSpPr>
            <a:spLocks noGrp="1"/>
          </p:cNvSpPr>
          <p:nvPr>
            <p:ph type="dt" sz="half" idx="10"/>
          </p:nvPr>
        </p:nvSpPr>
        <p:spPr/>
        <p:txBody>
          <a:bodyPr/>
          <a:lstStyle/>
          <a:p>
            <a:fld id="{892CAB86-E8FA-1B45-BFD8-B805B5F19871}" type="datetimeFigureOut">
              <a:rPr lang="en-US" smtClean="0"/>
              <a:t>9/23/23</a:t>
            </a:fld>
            <a:endParaRPr lang="en-US"/>
          </a:p>
        </p:txBody>
      </p:sp>
      <p:sp>
        <p:nvSpPr>
          <p:cNvPr id="5" name="Footer Placeholder 4">
            <a:extLst>
              <a:ext uri="{FF2B5EF4-FFF2-40B4-BE49-F238E27FC236}">
                <a16:creationId xmlns:a16="http://schemas.microsoft.com/office/drawing/2014/main" id="{7EA99EA8-E3E9-9417-AE3D-CD47C2BD4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3F66D-A124-6979-2A8F-3FC52832FCDE}"/>
              </a:ext>
            </a:extLst>
          </p:cNvPr>
          <p:cNvSpPr>
            <a:spLocks noGrp="1"/>
          </p:cNvSpPr>
          <p:nvPr>
            <p:ph type="sldNum" sz="quarter" idx="12"/>
          </p:nvPr>
        </p:nvSpPr>
        <p:spPr/>
        <p:txBody>
          <a:bodyPr/>
          <a:lstStyle/>
          <a:p>
            <a:fld id="{3D332E11-BBFB-8B4E-AAE1-C995DCB6DF62}" type="slidenum">
              <a:rPr lang="en-US" smtClean="0"/>
              <a:t>‹#›</a:t>
            </a:fld>
            <a:endParaRPr lang="en-US"/>
          </a:p>
        </p:txBody>
      </p:sp>
    </p:spTree>
    <p:extLst>
      <p:ext uri="{BB962C8B-B14F-4D97-AF65-F5344CB8AC3E}">
        <p14:creationId xmlns:p14="http://schemas.microsoft.com/office/powerpoint/2010/main" val="294511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D65C-68FF-D8F2-16F6-0DCE0CC0A896}"/>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4409F145-865A-6939-D919-9D620D704C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84F919E-1A33-1449-0E87-024EA0798557}"/>
              </a:ext>
            </a:extLst>
          </p:cNvPr>
          <p:cNvSpPr>
            <a:spLocks noGrp="1"/>
          </p:cNvSpPr>
          <p:nvPr>
            <p:ph type="dt" sz="half" idx="10"/>
          </p:nvPr>
        </p:nvSpPr>
        <p:spPr/>
        <p:txBody>
          <a:bodyPr/>
          <a:lstStyle/>
          <a:p>
            <a:fld id="{892CAB86-E8FA-1B45-BFD8-B805B5F19871}" type="datetimeFigureOut">
              <a:rPr lang="en-US" smtClean="0"/>
              <a:t>9/23/23</a:t>
            </a:fld>
            <a:endParaRPr lang="en-US"/>
          </a:p>
        </p:txBody>
      </p:sp>
      <p:sp>
        <p:nvSpPr>
          <p:cNvPr id="5" name="Footer Placeholder 4">
            <a:extLst>
              <a:ext uri="{FF2B5EF4-FFF2-40B4-BE49-F238E27FC236}">
                <a16:creationId xmlns:a16="http://schemas.microsoft.com/office/drawing/2014/main" id="{D1A6D5C2-D2C9-1B6F-2EB6-AA8BC2FF5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7F99A-43CC-6764-ADBC-21FCDDAB7001}"/>
              </a:ext>
            </a:extLst>
          </p:cNvPr>
          <p:cNvSpPr>
            <a:spLocks noGrp="1"/>
          </p:cNvSpPr>
          <p:nvPr>
            <p:ph type="sldNum" sz="quarter" idx="12"/>
          </p:nvPr>
        </p:nvSpPr>
        <p:spPr/>
        <p:txBody>
          <a:bodyPr/>
          <a:lstStyle/>
          <a:p>
            <a:fld id="{3D332E11-BBFB-8B4E-AAE1-C995DCB6DF62}" type="slidenum">
              <a:rPr lang="en-US" smtClean="0"/>
              <a:t>‹#›</a:t>
            </a:fld>
            <a:endParaRPr lang="en-US"/>
          </a:p>
        </p:txBody>
      </p:sp>
    </p:spTree>
    <p:extLst>
      <p:ext uri="{BB962C8B-B14F-4D97-AF65-F5344CB8AC3E}">
        <p14:creationId xmlns:p14="http://schemas.microsoft.com/office/powerpoint/2010/main" val="30584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826D-A427-FD14-B029-5526F8B8EE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ACFB72-6B2F-B6D0-67F8-8114754ABC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DC168C-E087-5B82-E533-3BCA14781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98AA0F-5CFB-DA3A-1AB9-67DD718CA9D6}"/>
              </a:ext>
            </a:extLst>
          </p:cNvPr>
          <p:cNvSpPr>
            <a:spLocks noGrp="1"/>
          </p:cNvSpPr>
          <p:nvPr>
            <p:ph type="dt" sz="half" idx="10"/>
          </p:nvPr>
        </p:nvSpPr>
        <p:spPr/>
        <p:txBody>
          <a:bodyPr/>
          <a:lstStyle/>
          <a:p>
            <a:fld id="{892CAB86-E8FA-1B45-BFD8-B805B5F19871}" type="datetimeFigureOut">
              <a:rPr lang="en-US" smtClean="0"/>
              <a:t>9/23/23</a:t>
            </a:fld>
            <a:endParaRPr lang="en-US"/>
          </a:p>
        </p:txBody>
      </p:sp>
      <p:sp>
        <p:nvSpPr>
          <p:cNvPr id="6" name="Footer Placeholder 5">
            <a:extLst>
              <a:ext uri="{FF2B5EF4-FFF2-40B4-BE49-F238E27FC236}">
                <a16:creationId xmlns:a16="http://schemas.microsoft.com/office/drawing/2014/main" id="{B3756ED1-78B4-DDA0-A67B-1855FFD04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D9145-980E-3894-96AF-F2291B2DE96B}"/>
              </a:ext>
            </a:extLst>
          </p:cNvPr>
          <p:cNvSpPr>
            <a:spLocks noGrp="1"/>
          </p:cNvSpPr>
          <p:nvPr>
            <p:ph type="sldNum" sz="quarter" idx="12"/>
          </p:nvPr>
        </p:nvSpPr>
        <p:spPr/>
        <p:txBody>
          <a:bodyPr/>
          <a:lstStyle/>
          <a:p>
            <a:fld id="{3D332E11-BBFB-8B4E-AAE1-C995DCB6DF62}" type="slidenum">
              <a:rPr lang="en-US" smtClean="0"/>
              <a:t>‹#›</a:t>
            </a:fld>
            <a:endParaRPr lang="en-US"/>
          </a:p>
        </p:txBody>
      </p:sp>
    </p:spTree>
    <p:extLst>
      <p:ext uri="{BB962C8B-B14F-4D97-AF65-F5344CB8AC3E}">
        <p14:creationId xmlns:p14="http://schemas.microsoft.com/office/powerpoint/2010/main" val="291517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C336-2DC0-F1D0-2216-7AD2444172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9004AB-5E13-F282-AD5B-62276ABBC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DDBD1-D3F0-A669-7C79-2C2E1EAED5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B990C-A60D-D083-B3B7-6141019BD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8E2DE-0D2D-C229-6617-F1647B9F6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DCE10-656E-D3B4-C80C-C879F3A90931}"/>
              </a:ext>
            </a:extLst>
          </p:cNvPr>
          <p:cNvSpPr>
            <a:spLocks noGrp="1"/>
          </p:cNvSpPr>
          <p:nvPr>
            <p:ph type="dt" sz="half" idx="10"/>
          </p:nvPr>
        </p:nvSpPr>
        <p:spPr/>
        <p:txBody>
          <a:bodyPr/>
          <a:lstStyle/>
          <a:p>
            <a:fld id="{892CAB86-E8FA-1B45-BFD8-B805B5F19871}" type="datetimeFigureOut">
              <a:rPr lang="en-US" smtClean="0"/>
              <a:t>9/23/23</a:t>
            </a:fld>
            <a:endParaRPr lang="en-US"/>
          </a:p>
        </p:txBody>
      </p:sp>
      <p:sp>
        <p:nvSpPr>
          <p:cNvPr id="8" name="Footer Placeholder 7">
            <a:extLst>
              <a:ext uri="{FF2B5EF4-FFF2-40B4-BE49-F238E27FC236}">
                <a16:creationId xmlns:a16="http://schemas.microsoft.com/office/drawing/2014/main" id="{6E58DD9A-0370-96CE-CCB8-C12328440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889852-ADBE-A693-1A06-1861619E41B0}"/>
              </a:ext>
            </a:extLst>
          </p:cNvPr>
          <p:cNvSpPr>
            <a:spLocks noGrp="1"/>
          </p:cNvSpPr>
          <p:nvPr>
            <p:ph type="sldNum" sz="quarter" idx="12"/>
          </p:nvPr>
        </p:nvSpPr>
        <p:spPr/>
        <p:txBody>
          <a:bodyPr/>
          <a:lstStyle/>
          <a:p>
            <a:fld id="{3D332E11-BBFB-8B4E-AAE1-C995DCB6DF62}" type="slidenum">
              <a:rPr lang="en-US" smtClean="0"/>
              <a:t>‹#›</a:t>
            </a:fld>
            <a:endParaRPr lang="en-US"/>
          </a:p>
        </p:txBody>
      </p:sp>
    </p:spTree>
    <p:extLst>
      <p:ext uri="{BB962C8B-B14F-4D97-AF65-F5344CB8AC3E}">
        <p14:creationId xmlns:p14="http://schemas.microsoft.com/office/powerpoint/2010/main" val="408942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603E-0EEB-A4DF-83CD-164DA97625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2536D6-10A4-A431-837B-796AD1566048}"/>
              </a:ext>
            </a:extLst>
          </p:cNvPr>
          <p:cNvSpPr>
            <a:spLocks noGrp="1"/>
          </p:cNvSpPr>
          <p:nvPr>
            <p:ph type="dt" sz="half" idx="10"/>
          </p:nvPr>
        </p:nvSpPr>
        <p:spPr/>
        <p:txBody>
          <a:bodyPr/>
          <a:lstStyle/>
          <a:p>
            <a:fld id="{892CAB86-E8FA-1B45-BFD8-B805B5F19871}" type="datetimeFigureOut">
              <a:rPr lang="en-US" smtClean="0"/>
              <a:t>9/23/23</a:t>
            </a:fld>
            <a:endParaRPr lang="en-US"/>
          </a:p>
        </p:txBody>
      </p:sp>
      <p:sp>
        <p:nvSpPr>
          <p:cNvPr id="4" name="Footer Placeholder 3">
            <a:extLst>
              <a:ext uri="{FF2B5EF4-FFF2-40B4-BE49-F238E27FC236}">
                <a16:creationId xmlns:a16="http://schemas.microsoft.com/office/drawing/2014/main" id="{6FE2FCB9-E1C5-5A0E-32D0-11B805BDC0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E56E77-374E-CAFB-AA6B-5D66F134615A}"/>
              </a:ext>
            </a:extLst>
          </p:cNvPr>
          <p:cNvSpPr>
            <a:spLocks noGrp="1"/>
          </p:cNvSpPr>
          <p:nvPr>
            <p:ph type="sldNum" sz="quarter" idx="12"/>
          </p:nvPr>
        </p:nvSpPr>
        <p:spPr/>
        <p:txBody>
          <a:bodyPr/>
          <a:lstStyle/>
          <a:p>
            <a:fld id="{3D332E11-BBFB-8B4E-AAE1-C995DCB6DF62}" type="slidenum">
              <a:rPr lang="en-US" smtClean="0"/>
              <a:t>‹#›</a:t>
            </a:fld>
            <a:endParaRPr lang="en-US"/>
          </a:p>
        </p:txBody>
      </p:sp>
    </p:spTree>
    <p:extLst>
      <p:ext uri="{BB962C8B-B14F-4D97-AF65-F5344CB8AC3E}">
        <p14:creationId xmlns:p14="http://schemas.microsoft.com/office/powerpoint/2010/main" val="132181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9B8C6-6636-A359-9CB9-80509174AF57}"/>
              </a:ext>
            </a:extLst>
          </p:cNvPr>
          <p:cNvSpPr>
            <a:spLocks noGrp="1"/>
          </p:cNvSpPr>
          <p:nvPr>
            <p:ph type="dt" sz="half" idx="10"/>
          </p:nvPr>
        </p:nvSpPr>
        <p:spPr/>
        <p:txBody>
          <a:bodyPr/>
          <a:lstStyle/>
          <a:p>
            <a:fld id="{892CAB86-E8FA-1B45-BFD8-B805B5F19871}" type="datetimeFigureOut">
              <a:rPr lang="en-US" smtClean="0"/>
              <a:t>9/23/23</a:t>
            </a:fld>
            <a:endParaRPr lang="en-US"/>
          </a:p>
        </p:txBody>
      </p:sp>
      <p:sp>
        <p:nvSpPr>
          <p:cNvPr id="3" name="Footer Placeholder 2">
            <a:extLst>
              <a:ext uri="{FF2B5EF4-FFF2-40B4-BE49-F238E27FC236}">
                <a16:creationId xmlns:a16="http://schemas.microsoft.com/office/drawing/2014/main" id="{A0476F25-8FCD-8836-FCCA-F6721FD482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ED049B-F68F-8103-39A1-D81DCA291B0A}"/>
              </a:ext>
            </a:extLst>
          </p:cNvPr>
          <p:cNvSpPr>
            <a:spLocks noGrp="1"/>
          </p:cNvSpPr>
          <p:nvPr>
            <p:ph type="sldNum" sz="quarter" idx="12"/>
          </p:nvPr>
        </p:nvSpPr>
        <p:spPr/>
        <p:txBody>
          <a:bodyPr/>
          <a:lstStyle/>
          <a:p>
            <a:fld id="{3D332E11-BBFB-8B4E-AAE1-C995DCB6DF62}" type="slidenum">
              <a:rPr lang="en-US" smtClean="0"/>
              <a:t>‹#›</a:t>
            </a:fld>
            <a:endParaRPr lang="en-US"/>
          </a:p>
        </p:txBody>
      </p:sp>
    </p:spTree>
    <p:extLst>
      <p:ext uri="{BB962C8B-B14F-4D97-AF65-F5344CB8AC3E}">
        <p14:creationId xmlns:p14="http://schemas.microsoft.com/office/powerpoint/2010/main" val="349643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A094-306E-33A3-2B02-EF4F96996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04C57A-906C-0091-F31E-1514C7CB1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64460-454A-A865-C371-ECEAA8018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53710-EF4E-01FE-3E7E-1B7EC4835932}"/>
              </a:ext>
            </a:extLst>
          </p:cNvPr>
          <p:cNvSpPr>
            <a:spLocks noGrp="1"/>
          </p:cNvSpPr>
          <p:nvPr>
            <p:ph type="dt" sz="half" idx="10"/>
          </p:nvPr>
        </p:nvSpPr>
        <p:spPr/>
        <p:txBody>
          <a:bodyPr/>
          <a:lstStyle/>
          <a:p>
            <a:fld id="{892CAB86-E8FA-1B45-BFD8-B805B5F19871}" type="datetimeFigureOut">
              <a:rPr lang="en-US" smtClean="0"/>
              <a:t>9/23/23</a:t>
            </a:fld>
            <a:endParaRPr lang="en-US"/>
          </a:p>
        </p:txBody>
      </p:sp>
      <p:sp>
        <p:nvSpPr>
          <p:cNvPr id="6" name="Footer Placeholder 5">
            <a:extLst>
              <a:ext uri="{FF2B5EF4-FFF2-40B4-BE49-F238E27FC236}">
                <a16:creationId xmlns:a16="http://schemas.microsoft.com/office/drawing/2014/main" id="{036356E5-AF47-DA0E-8584-E6F8BF72F0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C86EC-C0B4-38FF-DC66-CBFF9DC02515}"/>
              </a:ext>
            </a:extLst>
          </p:cNvPr>
          <p:cNvSpPr>
            <a:spLocks noGrp="1"/>
          </p:cNvSpPr>
          <p:nvPr>
            <p:ph type="sldNum" sz="quarter" idx="12"/>
          </p:nvPr>
        </p:nvSpPr>
        <p:spPr/>
        <p:txBody>
          <a:bodyPr/>
          <a:lstStyle/>
          <a:p>
            <a:fld id="{3D332E11-BBFB-8B4E-AAE1-C995DCB6DF62}" type="slidenum">
              <a:rPr lang="en-US" smtClean="0"/>
              <a:t>‹#›</a:t>
            </a:fld>
            <a:endParaRPr lang="en-US"/>
          </a:p>
        </p:txBody>
      </p:sp>
    </p:spTree>
    <p:extLst>
      <p:ext uri="{BB962C8B-B14F-4D97-AF65-F5344CB8AC3E}">
        <p14:creationId xmlns:p14="http://schemas.microsoft.com/office/powerpoint/2010/main" val="141457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90F9-07F6-714D-EAD6-B025CDAAF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64F27B-F207-77DB-325E-89C548E3A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D483B-D78E-12F9-1CBB-5A7E3CB79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38130-1041-7C80-4A13-5B42DA68D0EC}"/>
              </a:ext>
            </a:extLst>
          </p:cNvPr>
          <p:cNvSpPr>
            <a:spLocks noGrp="1"/>
          </p:cNvSpPr>
          <p:nvPr>
            <p:ph type="dt" sz="half" idx="10"/>
          </p:nvPr>
        </p:nvSpPr>
        <p:spPr/>
        <p:txBody>
          <a:bodyPr/>
          <a:lstStyle/>
          <a:p>
            <a:fld id="{892CAB86-E8FA-1B45-BFD8-B805B5F19871}" type="datetimeFigureOut">
              <a:rPr lang="en-US" smtClean="0"/>
              <a:t>9/23/23</a:t>
            </a:fld>
            <a:endParaRPr lang="en-US"/>
          </a:p>
        </p:txBody>
      </p:sp>
      <p:sp>
        <p:nvSpPr>
          <p:cNvPr id="6" name="Footer Placeholder 5">
            <a:extLst>
              <a:ext uri="{FF2B5EF4-FFF2-40B4-BE49-F238E27FC236}">
                <a16:creationId xmlns:a16="http://schemas.microsoft.com/office/drawing/2014/main" id="{8F682949-EF18-2B54-BD47-93293A0BE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6063B-77FD-7DB2-F06D-C9524822F69B}"/>
              </a:ext>
            </a:extLst>
          </p:cNvPr>
          <p:cNvSpPr>
            <a:spLocks noGrp="1"/>
          </p:cNvSpPr>
          <p:nvPr>
            <p:ph type="sldNum" sz="quarter" idx="12"/>
          </p:nvPr>
        </p:nvSpPr>
        <p:spPr/>
        <p:txBody>
          <a:bodyPr/>
          <a:lstStyle/>
          <a:p>
            <a:fld id="{3D332E11-BBFB-8B4E-AAE1-C995DCB6DF62}" type="slidenum">
              <a:rPr lang="en-US" smtClean="0"/>
              <a:t>‹#›</a:t>
            </a:fld>
            <a:endParaRPr lang="en-US"/>
          </a:p>
        </p:txBody>
      </p:sp>
    </p:spTree>
    <p:extLst>
      <p:ext uri="{BB962C8B-B14F-4D97-AF65-F5344CB8AC3E}">
        <p14:creationId xmlns:p14="http://schemas.microsoft.com/office/powerpoint/2010/main" val="3514825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C997A5-7260-F907-C794-A030216A44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7FF01A-AA79-8356-7EA4-D5410BF27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4BD5CF-DE34-0604-7576-94D19B5E9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2CAB86-E8FA-1B45-BFD8-B805B5F19871}" type="datetimeFigureOut">
              <a:rPr lang="en-US" smtClean="0"/>
              <a:t>9/23/23</a:t>
            </a:fld>
            <a:endParaRPr lang="en-US"/>
          </a:p>
        </p:txBody>
      </p:sp>
      <p:sp>
        <p:nvSpPr>
          <p:cNvPr id="5" name="Footer Placeholder 4">
            <a:extLst>
              <a:ext uri="{FF2B5EF4-FFF2-40B4-BE49-F238E27FC236}">
                <a16:creationId xmlns:a16="http://schemas.microsoft.com/office/drawing/2014/main" id="{858C5E34-6AE0-E5C1-4A14-C3EA6C817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78B1F40-61E4-5A82-4D88-1A9B587B9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332E11-BBFB-8B4E-AAE1-C995DCB6DF62}" type="slidenum">
              <a:rPr lang="en-US" smtClean="0"/>
              <a:t>‹#›</a:t>
            </a:fld>
            <a:endParaRPr lang="en-US"/>
          </a:p>
        </p:txBody>
      </p:sp>
    </p:spTree>
    <p:extLst>
      <p:ext uri="{BB962C8B-B14F-4D97-AF65-F5344CB8AC3E}">
        <p14:creationId xmlns:p14="http://schemas.microsoft.com/office/powerpoint/2010/main" val="336286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dreads.com/work/quotes/9477"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psd-missions.org/100-in-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9F7815-3AA2-7679-26F4-A63338C8B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68" y="4843169"/>
            <a:ext cx="12196668" cy="2016059"/>
            <a:chOff x="-4668" y="4843169"/>
            <a:chExt cx="12196668" cy="2016059"/>
          </a:xfrm>
        </p:grpSpPr>
        <p:sp>
          <p:nvSpPr>
            <p:cNvPr id="11" name="Rectangle 10">
              <a:extLst>
                <a:ext uri="{FF2B5EF4-FFF2-40B4-BE49-F238E27FC236}">
                  <a16:creationId xmlns:a16="http://schemas.microsoft.com/office/drawing/2014/main" id="{656154CE-3587-5C44-2A6B-1FE49B302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668" y="4843169"/>
              <a:ext cx="12196668" cy="2015947"/>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7A46DB-98C4-E666-AEC5-DF8B5DD9E7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4400"/>
              <a:ext cx="10565988" cy="2014828"/>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8962A-028A-2EBA-FBCF-F9B03344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3170"/>
              <a:ext cx="10309010" cy="2006799"/>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139663-D7C2-5898-E610-2183584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05876" y="4851203"/>
              <a:ext cx="8086124" cy="200679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4F0C876E-3A74-5D95-151A-0047A48DEF53}"/>
              </a:ext>
            </a:extLst>
          </p:cNvPr>
          <p:cNvSpPr>
            <a:spLocks noGrp="1"/>
          </p:cNvSpPr>
          <p:nvPr>
            <p:ph type="ctrTitle"/>
          </p:nvPr>
        </p:nvSpPr>
        <p:spPr>
          <a:xfrm>
            <a:off x="1611630" y="5167418"/>
            <a:ext cx="8949690" cy="702264"/>
          </a:xfrm>
        </p:spPr>
        <p:txBody>
          <a:bodyPr anchor="b">
            <a:normAutofit/>
          </a:bodyPr>
          <a:lstStyle/>
          <a:p>
            <a:r>
              <a:rPr lang="en-US" sz="3600" dirty="0">
                <a:solidFill>
                  <a:srgbClr val="FFFFFF"/>
                </a:solidFill>
              </a:rPr>
              <a:t>WORD -&gt; MISSION -&gt; CHURCH</a:t>
            </a:r>
          </a:p>
        </p:txBody>
      </p:sp>
      <p:sp>
        <p:nvSpPr>
          <p:cNvPr id="3" name="Subtitle 2">
            <a:extLst>
              <a:ext uri="{FF2B5EF4-FFF2-40B4-BE49-F238E27FC236}">
                <a16:creationId xmlns:a16="http://schemas.microsoft.com/office/drawing/2014/main" id="{B903E8AA-2B7B-15A1-E328-0D58CD459556}"/>
              </a:ext>
            </a:extLst>
          </p:cNvPr>
          <p:cNvSpPr>
            <a:spLocks noGrp="1"/>
          </p:cNvSpPr>
          <p:nvPr>
            <p:ph type="subTitle" idx="1"/>
          </p:nvPr>
        </p:nvSpPr>
        <p:spPr>
          <a:xfrm>
            <a:off x="1603861" y="5891829"/>
            <a:ext cx="8949690" cy="504645"/>
          </a:xfrm>
        </p:spPr>
        <p:txBody>
          <a:bodyPr anchor="t">
            <a:normAutofit/>
          </a:bodyPr>
          <a:lstStyle/>
          <a:p>
            <a:endParaRPr lang="en-US" sz="1800">
              <a:solidFill>
                <a:srgbClr val="FFFFFF"/>
              </a:solidFill>
            </a:endParaRPr>
          </a:p>
        </p:txBody>
      </p:sp>
      <p:pic>
        <p:nvPicPr>
          <p:cNvPr id="5" name="Picture 4" descr="A green symbols on a black background&#10;&#10;Description automatically generated">
            <a:extLst>
              <a:ext uri="{FF2B5EF4-FFF2-40B4-BE49-F238E27FC236}">
                <a16:creationId xmlns:a16="http://schemas.microsoft.com/office/drawing/2014/main" id="{6C45CDE5-8DDA-4956-2E9B-540648141752}"/>
              </a:ext>
            </a:extLst>
          </p:cNvPr>
          <p:cNvPicPr>
            <a:picLocks noChangeAspect="1"/>
          </p:cNvPicPr>
          <p:nvPr/>
        </p:nvPicPr>
        <p:blipFill>
          <a:blip r:embed="rId2"/>
          <a:stretch>
            <a:fillRect/>
          </a:stretch>
        </p:blipFill>
        <p:spPr>
          <a:xfrm>
            <a:off x="1417305" y="-115635"/>
            <a:ext cx="9352722" cy="5260906"/>
          </a:xfrm>
          <a:prstGeom prst="rect">
            <a:avLst/>
          </a:prstGeom>
        </p:spPr>
      </p:pic>
    </p:spTree>
    <p:extLst>
      <p:ext uri="{BB962C8B-B14F-4D97-AF65-F5344CB8AC3E}">
        <p14:creationId xmlns:p14="http://schemas.microsoft.com/office/powerpoint/2010/main" val="1943042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descr="Plant growing in a concrete crack">
            <a:extLst>
              <a:ext uri="{FF2B5EF4-FFF2-40B4-BE49-F238E27FC236}">
                <a16:creationId xmlns:a16="http://schemas.microsoft.com/office/drawing/2014/main" id="{4233ED9C-C4CE-6C51-9B81-FA22017E80ED}"/>
              </a:ext>
            </a:extLst>
          </p:cNvPr>
          <p:cNvPicPr>
            <a:picLocks noChangeAspect="1"/>
          </p:cNvPicPr>
          <p:nvPr/>
        </p:nvPicPr>
        <p:blipFill rotWithShape="1">
          <a:blip r:embed="rId2"/>
          <a:srcRect l="4717" r="23351" b="-1"/>
          <a:stretch/>
        </p:blipFill>
        <p:spPr>
          <a:xfrm>
            <a:off x="20" y="10"/>
            <a:ext cx="7390243" cy="6857990"/>
          </a:xfrm>
          <a:prstGeom prst="rect">
            <a:avLst/>
          </a:prstGeom>
        </p:spPr>
      </p:pic>
      <p:sp>
        <p:nvSpPr>
          <p:cNvPr id="34" name="Rectangle 33">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8" name="Rectangle 37">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TextBox 2">
            <a:extLst>
              <a:ext uri="{FF2B5EF4-FFF2-40B4-BE49-F238E27FC236}">
                <a16:creationId xmlns:a16="http://schemas.microsoft.com/office/drawing/2014/main" id="{A4DC0AA9-AD12-88FC-7EC2-8FB848F22EBF}"/>
              </a:ext>
            </a:extLst>
          </p:cNvPr>
          <p:cNvSpPr txBox="1"/>
          <p:nvPr/>
        </p:nvSpPr>
        <p:spPr>
          <a:xfrm>
            <a:off x="7629524" y="185739"/>
            <a:ext cx="4562455" cy="6557962"/>
          </a:xfrm>
          <a:prstGeom prst="rect">
            <a:avLst/>
          </a:prstGeom>
        </p:spPr>
        <p:txBody>
          <a:bodyPr vert="horz" lIns="91440" tIns="45720" rIns="91440" bIns="45720" rtlCol="0" anchor="t">
            <a:normAutofit fontScale="85000" lnSpcReduction="20000"/>
          </a:bodyPr>
          <a:lstStyle/>
          <a:p>
            <a:pPr>
              <a:lnSpc>
                <a:spcPct val="90000"/>
              </a:lnSpc>
              <a:spcBef>
                <a:spcPct val="0"/>
              </a:spcBef>
              <a:spcAft>
                <a:spcPts val="600"/>
              </a:spcAft>
            </a:pPr>
            <a:r>
              <a:rPr lang="en-US" sz="3600" b="0" i="0" dirty="0">
                <a:effectLst/>
              </a:rPr>
              <a:t>When we claim and constantly reclaim the truth of being the chosen ones, we soon discover within ourselves a deep desire to reveal to others their own </a:t>
            </a:r>
            <a:r>
              <a:rPr lang="en-US" sz="3600" b="0" i="0" dirty="0" err="1">
                <a:effectLst/>
              </a:rPr>
              <a:t>chosenness</a:t>
            </a:r>
            <a:r>
              <a:rPr lang="en-US" sz="3600" b="0" i="0" dirty="0">
                <a:effectLst/>
              </a:rPr>
              <a:t>. Instead of making us feel that we are better, more precious or valuable than others, our awareness of being chosen opens our eyes to the </a:t>
            </a:r>
            <a:r>
              <a:rPr lang="en-US" sz="3600" b="0" i="0" dirty="0" err="1">
                <a:effectLst/>
              </a:rPr>
              <a:t>chosenness</a:t>
            </a:r>
            <a:r>
              <a:rPr lang="en-US" sz="3600" b="0" i="0" dirty="0">
                <a:effectLst/>
              </a:rPr>
              <a:t> of others. That is the great joy of being chosen: the discovery that others are chosen as well.</a:t>
            </a:r>
            <a:endParaRPr lang="en-US" sz="1400" b="0" i="0" dirty="0">
              <a:effectLst/>
            </a:endParaRPr>
          </a:p>
          <a:p>
            <a:pPr>
              <a:lnSpc>
                <a:spcPct val="90000"/>
              </a:lnSpc>
              <a:spcBef>
                <a:spcPct val="0"/>
              </a:spcBef>
              <a:spcAft>
                <a:spcPts val="600"/>
              </a:spcAft>
            </a:pPr>
            <a:endParaRPr lang="en-US" sz="1400" dirty="0"/>
          </a:p>
          <a:p>
            <a:pPr>
              <a:lnSpc>
                <a:spcPct val="90000"/>
              </a:lnSpc>
              <a:spcBef>
                <a:spcPct val="0"/>
              </a:spcBef>
              <a:spcAft>
                <a:spcPts val="600"/>
              </a:spcAft>
            </a:pPr>
            <a:r>
              <a:rPr lang="en-US" sz="1400" b="0" i="0" dirty="0">
                <a:effectLst/>
              </a:rPr>
              <a:t>― </a:t>
            </a:r>
            <a:r>
              <a:rPr lang="en-US" sz="1400" b="1" i="0" dirty="0">
                <a:effectLst/>
              </a:rPr>
              <a:t>Henri J.M. Nouwen, </a:t>
            </a:r>
          </a:p>
          <a:p>
            <a:pPr>
              <a:lnSpc>
                <a:spcPct val="90000"/>
              </a:lnSpc>
              <a:spcBef>
                <a:spcPct val="0"/>
              </a:spcBef>
              <a:spcAft>
                <a:spcPts val="600"/>
              </a:spcAft>
            </a:pPr>
            <a:r>
              <a:rPr lang="en-US" sz="1400" b="1" i="0" u="none" strike="noStrike" dirty="0">
                <a:effectLst/>
                <a:hlinkClick r:id="rId3"/>
              </a:rPr>
              <a:t>Life of the Beloved: Spiritual Living in a Secular World</a:t>
            </a:r>
            <a:endParaRPr lang="en-US" sz="1400" dirty="0"/>
          </a:p>
        </p:txBody>
      </p:sp>
    </p:spTree>
    <p:extLst>
      <p:ext uri="{BB962C8B-B14F-4D97-AF65-F5344CB8AC3E}">
        <p14:creationId xmlns:p14="http://schemas.microsoft.com/office/powerpoint/2010/main" val="2420082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y Is Starting With Why Not Working?">
            <a:extLst>
              <a:ext uri="{FF2B5EF4-FFF2-40B4-BE49-F238E27FC236}">
                <a16:creationId xmlns:a16="http://schemas.microsoft.com/office/drawing/2014/main" id="{7785EFED-E515-86B9-EECD-B6E87C2207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86827" y="643467"/>
            <a:ext cx="581834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77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9" name="Group 223">
            <a:extLst>
              <a:ext uri="{FF2B5EF4-FFF2-40B4-BE49-F238E27FC236}">
                <a16:creationId xmlns:a16="http://schemas.microsoft.com/office/drawing/2014/main" id="{D19F7815-3AA2-7679-26F4-A63338C8B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68" y="4843169"/>
            <a:ext cx="12196668" cy="2016059"/>
            <a:chOff x="-4668" y="4843169"/>
            <a:chExt cx="12196668" cy="2016059"/>
          </a:xfrm>
        </p:grpSpPr>
        <p:sp>
          <p:nvSpPr>
            <p:cNvPr id="225" name="Rectangle 224">
              <a:extLst>
                <a:ext uri="{FF2B5EF4-FFF2-40B4-BE49-F238E27FC236}">
                  <a16:creationId xmlns:a16="http://schemas.microsoft.com/office/drawing/2014/main" id="{656154CE-3587-5C44-2A6B-1FE49B302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668" y="4843169"/>
              <a:ext cx="12196668" cy="2015947"/>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5">
              <a:extLst>
                <a:ext uri="{FF2B5EF4-FFF2-40B4-BE49-F238E27FC236}">
                  <a16:creationId xmlns:a16="http://schemas.microsoft.com/office/drawing/2014/main" id="{3E7A46DB-98C4-E666-AEC5-DF8B5DD9E7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4400"/>
              <a:ext cx="10565988" cy="2014828"/>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89F8962A-028A-2EBA-FBCF-F9B03344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3170"/>
              <a:ext cx="10309010" cy="2006799"/>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2F139663-D7C2-5898-E610-2183584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05876" y="4851203"/>
              <a:ext cx="8086124" cy="200679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1" name="CHURCH AND COMMUNITY"/>
          <p:cNvSpPr txBox="1">
            <a:spLocks noGrp="1"/>
          </p:cNvSpPr>
          <p:nvPr>
            <p:ph type="title"/>
          </p:nvPr>
        </p:nvSpPr>
        <p:spPr>
          <a:xfrm>
            <a:off x="1630680" y="5549945"/>
            <a:ext cx="8949690" cy="702264"/>
          </a:xfrm>
          <a:prstGeom prst="rect">
            <a:avLst/>
          </a:prstGeom>
        </p:spPr>
        <p:txBody>
          <a:bodyPr vert="horz" lIns="91440" tIns="45720" rIns="91440" bIns="45720" rtlCol="0" anchor="b">
            <a:normAutofit fontScale="90000"/>
          </a:bodyPr>
          <a:lstStyle>
            <a:lvl1pPr algn="ctr">
              <a:lnSpc>
                <a:spcPct val="70000"/>
              </a:lnSpc>
              <a:defRPr sz="12400" spc="-124">
                <a:solidFill>
                  <a:srgbClr val="FFD74C"/>
                </a:solidFill>
              </a:defRPr>
            </a:lvl1pPr>
          </a:lstStyle>
          <a:p>
            <a:pPr>
              <a:lnSpc>
                <a:spcPct val="90000"/>
              </a:lnSpc>
            </a:pPr>
            <a:r>
              <a:rPr lang="en-US" sz="4400" kern="1200" dirty="0">
                <a:solidFill>
                  <a:srgbClr val="FFFFFF"/>
                </a:solidFill>
                <a:latin typeface="+mj-lt"/>
                <a:ea typeface="+mj-ea"/>
                <a:cs typeface="+mj-cs"/>
              </a:rPr>
              <a:t>CHURCH AND COMMUNITY</a:t>
            </a:r>
            <a:br>
              <a:rPr lang="en-US" sz="4400" kern="1200" dirty="0">
                <a:solidFill>
                  <a:srgbClr val="FFFFFF"/>
                </a:solidFill>
                <a:latin typeface="+mj-lt"/>
                <a:ea typeface="+mj-ea"/>
                <a:cs typeface="+mj-cs"/>
              </a:rPr>
            </a:br>
            <a:r>
              <a:rPr lang="en-US" sz="4400" kern="1200" dirty="0" err="1">
                <a:solidFill>
                  <a:srgbClr val="FFFFFF"/>
                </a:solidFill>
                <a:latin typeface="+mj-lt"/>
                <a:ea typeface="+mj-ea"/>
                <a:cs typeface="+mj-cs"/>
              </a:rPr>
              <a:t>ReNEW</a:t>
            </a:r>
            <a:r>
              <a:rPr lang="en-US" sz="4400" kern="1200" dirty="0">
                <a:solidFill>
                  <a:srgbClr val="FFFFFF"/>
                </a:solidFill>
                <a:latin typeface="+mj-lt"/>
                <a:ea typeface="+mj-ea"/>
                <a:cs typeface="+mj-cs"/>
              </a:rPr>
              <a:t>  </a:t>
            </a:r>
          </a:p>
        </p:txBody>
      </p:sp>
      <p:pic>
        <p:nvPicPr>
          <p:cNvPr id="202" name="Untitled.png" descr="Untitled.png"/>
          <p:cNvPicPr>
            <a:picLocks noChangeAspect="1"/>
          </p:cNvPicPr>
          <p:nvPr/>
        </p:nvPicPr>
        <p:blipFill>
          <a:blip r:embed="rId2"/>
          <a:srcRect l="153" t="2550" r="9383" b="17410"/>
          <a:stretch>
            <a:fillRect/>
          </a:stretch>
        </p:blipFill>
        <p:spPr>
          <a:xfrm>
            <a:off x="1427865" y="1319495"/>
            <a:ext cx="4061761" cy="2776998"/>
          </a:xfrm>
          <a:prstGeom prst="rect">
            <a:avLst/>
          </a:prstGeom>
          <a:ln w="12700">
            <a:miter lim="400000"/>
          </a:ln>
        </p:spPr>
      </p:pic>
      <p:sp>
        <p:nvSpPr>
          <p:cNvPr id="203" name="PASTOR"/>
          <p:cNvSpPr txBox="1"/>
          <p:nvPr/>
        </p:nvSpPr>
        <p:spPr>
          <a:xfrm>
            <a:off x="1821019" y="3197044"/>
            <a:ext cx="458178" cy="195212"/>
          </a:xfrm>
          <a:prstGeom prst="rect">
            <a:avLst/>
          </a:prstGeom>
          <a:solidFill>
            <a:schemeClr val="accent2">
              <a:hueOff val="-113182"/>
              <a:satOff val="-20203"/>
              <a:lumOff val="1883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000">
                <a:latin typeface="Proxima Nova Bold"/>
                <a:ea typeface="Proxima Nova Bold"/>
                <a:cs typeface="Proxima Nova Bold"/>
                <a:sym typeface="Proxima Nova Bold"/>
              </a:defRPr>
            </a:lvl1pPr>
          </a:lstStyle>
          <a:p>
            <a:pPr defTabSz="987552">
              <a:spcAft>
                <a:spcPts val="600"/>
              </a:spcAft>
            </a:pPr>
            <a:r>
              <a:rPr sz="759" kern="1200">
                <a:solidFill>
                  <a:schemeClr val="tx1"/>
                </a:solidFill>
                <a:latin typeface="Proxima Nova Bold"/>
                <a:ea typeface="Proxima Nova Bold"/>
                <a:cs typeface="Proxima Nova Bold"/>
                <a:sym typeface="Proxima Nova Bold"/>
              </a:rPr>
              <a:t>PASTOR</a:t>
            </a:r>
            <a:endParaRPr sz="703"/>
          </a:p>
        </p:txBody>
      </p:sp>
      <p:sp>
        <p:nvSpPr>
          <p:cNvPr id="204" name="LEADERSHIP"/>
          <p:cNvSpPr txBox="1"/>
          <p:nvPr/>
        </p:nvSpPr>
        <p:spPr>
          <a:xfrm>
            <a:off x="2664385" y="3197044"/>
            <a:ext cx="657763" cy="195212"/>
          </a:xfrm>
          <a:prstGeom prst="rect">
            <a:avLst/>
          </a:prstGeom>
          <a:solidFill>
            <a:schemeClr val="accent2">
              <a:hueOff val="-113182"/>
              <a:satOff val="-20203"/>
              <a:lumOff val="1883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000">
                <a:latin typeface="Proxima Nova Bold"/>
                <a:ea typeface="Proxima Nova Bold"/>
                <a:cs typeface="Proxima Nova Bold"/>
                <a:sym typeface="Proxima Nova Bold"/>
              </a:defRPr>
            </a:lvl1pPr>
          </a:lstStyle>
          <a:p>
            <a:pPr defTabSz="987552">
              <a:spcAft>
                <a:spcPts val="600"/>
              </a:spcAft>
            </a:pPr>
            <a:r>
              <a:rPr sz="759" kern="1200">
                <a:solidFill>
                  <a:schemeClr val="tx1"/>
                </a:solidFill>
                <a:latin typeface="Proxima Nova Bold"/>
                <a:ea typeface="Proxima Nova Bold"/>
                <a:cs typeface="Proxima Nova Bold"/>
                <a:sym typeface="Proxima Nova Bold"/>
              </a:rPr>
              <a:t>LEADERSHIP</a:t>
            </a:r>
            <a:endParaRPr sz="703"/>
          </a:p>
        </p:txBody>
      </p:sp>
      <p:sp>
        <p:nvSpPr>
          <p:cNvPr id="205" name="CONGREGATION"/>
          <p:cNvSpPr txBox="1"/>
          <p:nvPr/>
        </p:nvSpPr>
        <p:spPr>
          <a:xfrm>
            <a:off x="3512053" y="3197044"/>
            <a:ext cx="845198" cy="195212"/>
          </a:xfrm>
          <a:prstGeom prst="rect">
            <a:avLst/>
          </a:prstGeom>
          <a:solidFill>
            <a:schemeClr val="accent2">
              <a:hueOff val="-113182"/>
              <a:satOff val="-20203"/>
              <a:lumOff val="1883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000">
                <a:latin typeface="Proxima Nova Bold"/>
                <a:ea typeface="Proxima Nova Bold"/>
                <a:cs typeface="Proxima Nova Bold"/>
                <a:sym typeface="Proxima Nova Bold"/>
              </a:defRPr>
            </a:lvl1pPr>
          </a:lstStyle>
          <a:p>
            <a:pPr defTabSz="987552">
              <a:spcAft>
                <a:spcPts val="600"/>
              </a:spcAft>
            </a:pPr>
            <a:r>
              <a:rPr sz="759" kern="1200">
                <a:solidFill>
                  <a:schemeClr val="tx1"/>
                </a:solidFill>
                <a:latin typeface="Proxima Nova Bold"/>
                <a:ea typeface="Proxima Nova Bold"/>
                <a:cs typeface="Proxima Nova Bold"/>
                <a:sym typeface="Proxima Nova Bold"/>
              </a:rPr>
              <a:t>CONGREGATION</a:t>
            </a:r>
            <a:endParaRPr sz="703"/>
          </a:p>
        </p:txBody>
      </p:sp>
      <p:sp>
        <p:nvSpPr>
          <p:cNvPr id="206" name="COMMUNITY"/>
          <p:cNvSpPr txBox="1"/>
          <p:nvPr/>
        </p:nvSpPr>
        <p:spPr>
          <a:xfrm>
            <a:off x="4692564" y="3185277"/>
            <a:ext cx="796604" cy="218745"/>
          </a:xfrm>
          <a:prstGeom prst="rect">
            <a:avLst/>
          </a:prstGeom>
          <a:solidFill>
            <a:schemeClr val="accent2">
              <a:hueOff val="-113182"/>
              <a:satOff val="-20203"/>
              <a:lumOff val="1883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200">
                <a:latin typeface="Proxima Nova Bold"/>
                <a:ea typeface="Proxima Nova Bold"/>
                <a:cs typeface="Proxima Nova Bold"/>
                <a:sym typeface="Proxima Nova Bold"/>
              </a:defRPr>
            </a:lvl1pPr>
          </a:lstStyle>
          <a:p>
            <a:pPr defTabSz="987552">
              <a:spcAft>
                <a:spcPts val="600"/>
              </a:spcAft>
            </a:pPr>
            <a:r>
              <a:rPr sz="912" kern="1200">
                <a:solidFill>
                  <a:schemeClr val="tx1"/>
                </a:solidFill>
                <a:latin typeface="Proxima Nova Bold"/>
                <a:ea typeface="Proxima Nova Bold"/>
                <a:cs typeface="Proxima Nova Bold"/>
                <a:sym typeface="Proxima Nova Bold"/>
              </a:rPr>
              <a:t>COMMUNITY</a:t>
            </a:r>
            <a:endParaRPr sz="844"/>
          </a:p>
        </p:txBody>
      </p:sp>
      <p:sp>
        <p:nvSpPr>
          <p:cNvPr id="207" name="CHURCH"/>
          <p:cNvSpPr txBox="1"/>
          <p:nvPr/>
        </p:nvSpPr>
        <p:spPr>
          <a:xfrm>
            <a:off x="2471655" y="1214605"/>
            <a:ext cx="909413" cy="332457"/>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5500">
              <a:lnSpc>
                <a:spcPct val="120000"/>
              </a:lnSpc>
              <a:defRPr sz="2000" cap="all">
                <a:solidFill>
                  <a:srgbClr val="FFFFFF"/>
                </a:solidFill>
                <a:latin typeface="Proxima Nova Extrabold"/>
                <a:ea typeface="Proxima Nova Extrabold"/>
                <a:cs typeface="Proxima Nova Extrabold"/>
                <a:sym typeface="Proxima Nova Extrabold"/>
              </a:defRPr>
            </a:lvl1pPr>
          </a:lstStyle>
          <a:p>
            <a:pPr defTabSz="891540">
              <a:spcAft>
                <a:spcPts val="600"/>
              </a:spcAft>
            </a:pPr>
            <a:r>
              <a:rPr sz="1518" kern="1200" cap="all">
                <a:solidFill>
                  <a:srgbClr val="FFFFFF"/>
                </a:solidFill>
                <a:latin typeface="Proxima Nova Extrabold"/>
                <a:ea typeface="Proxima Nova Extrabold"/>
                <a:cs typeface="Proxima Nova Extrabold"/>
                <a:sym typeface="Proxima Nova Extrabold"/>
              </a:rPr>
              <a:t>CHURCH</a:t>
            </a:r>
            <a:endParaRPr sz="1406"/>
          </a:p>
        </p:txBody>
      </p:sp>
      <p:pic>
        <p:nvPicPr>
          <p:cNvPr id="208" name="Untitled-2.png" descr="Untitled-2.png"/>
          <p:cNvPicPr>
            <a:picLocks noChangeAspect="1"/>
          </p:cNvPicPr>
          <p:nvPr/>
        </p:nvPicPr>
        <p:blipFill>
          <a:blip r:embed="rId3"/>
          <a:srcRect l="7268" t="2773" r="2685" b="12315"/>
          <a:stretch>
            <a:fillRect/>
          </a:stretch>
        </p:blipFill>
        <p:spPr>
          <a:xfrm>
            <a:off x="6343771" y="960496"/>
            <a:ext cx="4420363" cy="3220970"/>
          </a:xfrm>
          <a:prstGeom prst="rect">
            <a:avLst/>
          </a:prstGeom>
          <a:ln w="12700">
            <a:miter lim="400000"/>
          </a:ln>
        </p:spPr>
      </p:pic>
      <p:sp>
        <p:nvSpPr>
          <p:cNvPr id="209" name="PASTOR"/>
          <p:cNvSpPr txBox="1"/>
          <p:nvPr/>
        </p:nvSpPr>
        <p:spPr>
          <a:xfrm>
            <a:off x="6343770" y="2913070"/>
            <a:ext cx="458178" cy="195212"/>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000">
                <a:latin typeface="Proxima Nova Bold"/>
                <a:ea typeface="Proxima Nova Bold"/>
                <a:cs typeface="Proxima Nova Bold"/>
                <a:sym typeface="Proxima Nova Bold"/>
              </a:defRPr>
            </a:lvl1pPr>
          </a:lstStyle>
          <a:p>
            <a:pPr defTabSz="987552">
              <a:spcAft>
                <a:spcPts val="600"/>
              </a:spcAft>
            </a:pPr>
            <a:r>
              <a:rPr sz="759" kern="1200">
                <a:solidFill>
                  <a:schemeClr val="tx1"/>
                </a:solidFill>
                <a:latin typeface="Proxima Nova Bold"/>
                <a:ea typeface="Proxima Nova Bold"/>
                <a:cs typeface="Proxima Nova Bold"/>
                <a:sym typeface="Proxima Nova Bold"/>
              </a:rPr>
              <a:t>PASTOR</a:t>
            </a:r>
            <a:endParaRPr sz="703"/>
          </a:p>
        </p:txBody>
      </p:sp>
      <p:sp>
        <p:nvSpPr>
          <p:cNvPr id="210" name="LEADERSHIP"/>
          <p:cNvSpPr txBox="1"/>
          <p:nvPr/>
        </p:nvSpPr>
        <p:spPr>
          <a:xfrm>
            <a:off x="7228791" y="1645638"/>
            <a:ext cx="657763" cy="195212"/>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000">
                <a:latin typeface="Proxima Nova Bold"/>
                <a:ea typeface="Proxima Nova Bold"/>
                <a:cs typeface="Proxima Nova Bold"/>
                <a:sym typeface="Proxima Nova Bold"/>
              </a:defRPr>
            </a:lvl1pPr>
          </a:lstStyle>
          <a:p>
            <a:pPr defTabSz="987552">
              <a:spcAft>
                <a:spcPts val="600"/>
              </a:spcAft>
            </a:pPr>
            <a:r>
              <a:rPr sz="759" kern="1200">
                <a:solidFill>
                  <a:schemeClr val="tx1"/>
                </a:solidFill>
                <a:latin typeface="Proxima Nova Bold"/>
                <a:ea typeface="Proxima Nova Bold"/>
                <a:cs typeface="Proxima Nova Bold"/>
                <a:sym typeface="Proxima Nova Bold"/>
              </a:rPr>
              <a:t>LEADERSHIP</a:t>
            </a:r>
            <a:endParaRPr sz="703"/>
          </a:p>
        </p:txBody>
      </p:sp>
      <p:sp>
        <p:nvSpPr>
          <p:cNvPr id="211" name="CONGREGATION"/>
          <p:cNvSpPr txBox="1"/>
          <p:nvPr/>
        </p:nvSpPr>
        <p:spPr>
          <a:xfrm>
            <a:off x="8152311" y="3381852"/>
            <a:ext cx="845198" cy="195212"/>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000">
                <a:latin typeface="Proxima Nova Bold"/>
                <a:ea typeface="Proxima Nova Bold"/>
                <a:cs typeface="Proxima Nova Bold"/>
                <a:sym typeface="Proxima Nova Bold"/>
              </a:defRPr>
            </a:lvl1pPr>
          </a:lstStyle>
          <a:p>
            <a:pPr defTabSz="987552">
              <a:spcAft>
                <a:spcPts val="600"/>
              </a:spcAft>
            </a:pPr>
            <a:r>
              <a:rPr sz="759" kern="1200">
                <a:solidFill>
                  <a:schemeClr val="tx1"/>
                </a:solidFill>
                <a:latin typeface="Proxima Nova Bold"/>
                <a:ea typeface="Proxima Nova Bold"/>
                <a:cs typeface="Proxima Nova Bold"/>
                <a:sym typeface="Proxima Nova Bold"/>
              </a:rPr>
              <a:t>CONGREGATION</a:t>
            </a:r>
            <a:endParaRPr sz="703"/>
          </a:p>
        </p:txBody>
      </p:sp>
      <p:sp>
        <p:nvSpPr>
          <p:cNvPr id="212" name="COMMUNITY"/>
          <p:cNvSpPr txBox="1"/>
          <p:nvPr/>
        </p:nvSpPr>
        <p:spPr>
          <a:xfrm>
            <a:off x="9786075" y="2828421"/>
            <a:ext cx="797021" cy="21874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defRPr sz="1200">
                <a:latin typeface="Proxima Nova Bold"/>
                <a:ea typeface="Proxima Nova Bold"/>
                <a:cs typeface="Proxima Nova Bold"/>
                <a:sym typeface="Proxima Nova Bold"/>
              </a:defRPr>
            </a:lvl1pPr>
          </a:lstStyle>
          <a:p>
            <a:pPr defTabSz="987552">
              <a:spcAft>
                <a:spcPts val="600"/>
              </a:spcAft>
            </a:pPr>
            <a:r>
              <a:rPr sz="912" kern="1200">
                <a:solidFill>
                  <a:schemeClr val="tx1"/>
                </a:solidFill>
                <a:latin typeface="Proxima Nova Bold"/>
                <a:ea typeface="Proxima Nova Bold"/>
                <a:cs typeface="Proxima Nova Bold"/>
                <a:sym typeface="Proxima Nova Bold"/>
              </a:rPr>
              <a:t>COMMUNITY</a:t>
            </a:r>
            <a:endParaRPr sz="844"/>
          </a:p>
        </p:txBody>
      </p:sp>
      <p:sp>
        <p:nvSpPr>
          <p:cNvPr id="213" name="GROWING…"/>
          <p:cNvSpPr txBox="1"/>
          <p:nvPr/>
        </p:nvSpPr>
        <p:spPr>
          <a:xfrm>
            <a:off x="7240587" y="2321005"/>
            <a:ext cx="862415" cy="4998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987552">
              <a:spcAft>
                <a:spcPts val="600"/>
              </a:spcAft>
              <a:defRPr>
                <a:latin typeface="Druk Wide Bold"/>
                <a:ea typeface="Druk Wide Bold"/>
                <a:cs typeface="Druk Wide Bold"/>
                <a:sym typeface="Druk Wide Bold"/>
              </a:defRPr>
            </a:pPr>
            <a:r>
              <a:rPr sz="1367" kern="1200">
                <a:solidFill>
                  <a:schemeClr val="tx1"/>
                </a:solidFill>
                <a:latin typeface="Druk Wide Bold"/>
                <a:ea typeface="+mn-ea"/>
                <a:cs typeface="+mn-cs"/>
                <a:sym typeface="Druk Wide Bold"/>
              </a:rPr>
              <a:t>GROWING </a:t>
            </a:r>
          </a:p>
          <a:p>
            <a:pPr defTabSz="987552">
              <a:spcAft>
                <a:spcPts val="600"/>
              </a:spcAft>
              <a:defRPr>
                <a:latin typeface="Druk Wide Bold"/>
                <a:ea typeface="Druk Wide Bold"/>
                <a:cs typeface="Druk Wide Bold"/>
                <a:sym typeface="Druk Wide Bold"/>
              </a:defRPr>
            </a:pPr>
            <a:r>
              <a:rPr sz="1367" kern="1200">
                <a:solidFill>
                  <a:schemeClr val="tx1"/>
                </a:solidFill>
                <a:latin typeface="Druk Wide Bold"/>
                <a:ea typeface="+mn-ea"/>
                <a:cs typeface="+mn-cs"/>
                <a:sym typeface="Druk Wide Bold"/>
              </a:rPr>
              <a:t>TOGETHER</a:t>
            </a:r>
            <a:endParaRPr sz="1266"/>
          </a:p>
        </p:txBody>
      </p:sp>
      <p:sp>
        <p:nvSpPr>
          <p:cNvPr id="214" name="INREACH"/>
          <p:cNvSpPr txBox="1"/>
          <p:nvPr/>
        </p:nvSpPr>
        <p:spPr>
          <a:xfrm>
            <a:off x="2575962" y="1598745"/>
            <a:ext cx="885116" cy="28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latin typeface="Proxima Nova Bold"/>
                <a:ea typeface="Proxima Nova Bold"/>
                <a:cs typeface="Proxima Nova Bold"/>
                <a:sym typeface="Proxima Nova Bold"/>
              </a:defRPr>
            </a:lvl1pPr>
          </a:lstStyle>
          <a:p>
            <a:pPr defTabSz="987552">
              <a:spcAft>
                <a:spcPts val="600"/>
              </a:spcAft>
            </a:pPr>
            <a:r>
              <a:rPr sz="1367" kern="1200">
                <a:solidFill>
                  <a:schemeClr val="tx1"/>
                </a:solidFill>
                <a:latin typeface="Proxima Nova Bold"/>
                <a:ea typeface="Proxima Nova Bold"/>
                <a:cs typeface="Proxima Nova Bold"/>
                <a:sym typeface="Proxima Nova Bold"/>
              </a:rPr>
              <a:t>INREACH </a:t>
            </a:r>
            <a:endParaRPr sz="1266"/>
          </a:p>
        </p:txBody>
      </p:sp>
      <p:sp>
        <p:nvSpPr>
          <p:cNvPr id="215" name="OUTREACH"/>
          <p:cNvSpPr txBox="1"/>
          <p:nvPr/>
        </p:nvSpPr>
        <p:spPr>
          <a:xfrm>
            <a:off x="4868426" y="1393011"/>
            <a:ext cx="1077255" cy="28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defRPr>
                <a:latin typeface="Proxima Nova Bold"/>
                <a:ea typeface="Proxima Nova Bold"/>
                <a:cs typeface="Proxima Nova Bold"/>
                <a:sym typeface="Proxima Nova Bold"/>
              </a:defRPr>
            </a:lvl1pPr>
          </a:lstStyle>
          <a:p>
            <a:pPr defTabSz="987552">
              <a:spcAft>
                <a:spcPts val="600"/>
              </a:spcAft>
            </a:pPr>
            <a:r>
              <a:rPr sz="1367" kern="1200">
                <a:solidFill>
                  <a:schemeClr val="tx1"/>
                </a:solidFill>
                <a:latin typeface="Proxima Nova Bold"/>
                <a:ea typeface="Proxima Nova Bold"/>
                <a:cs typeface="Proxima Nova Bold"/>
                <a:sym typeface="Proxima Nova Bold"/>
              </a:rPr>
              <a:t>OUTREACH </a:t>
            </a:r>
            <a:endParaRPr sz="1266"/>
          </a:p>
        </p:txBody>
      </p:sp>
      <p:pic>
        <p:nvPicPr>
          <p:cNvPr id="216" name="Line" descr="Line"/>
          <p:cNvPicPr>
            <a:picLocks/>
          </p:cNvPicPr>
          <p:nvPr/>
        </p:nvPicPr>
        <p:blipFill>
          <a:blip r:embed="rId4"/>
          <a:stretch>
            <a:fillRect/>
          </a:stretch>
        </p:blipFill>
        <p:spPr>
          <a:xfrm rot="16200000">
            <a:off x="4134435" y="2380011"/>
            <a:ext cx="3894978" cy="58008"/>
          </a:xfrm>
          <a:prstGeom prst="rect">
            <a:avLst/>
          </a:prstGeom>
        </p:spPr>
      </p:pic>
      <p:sp>
        <p:nvSpPr>
          <p:cNvPr id="218" name="INREACH"/>
          <p:cNvSpPr txBox="1"/>
          <p:nvPr/>
        </p:nvSpPr>
        <p:spPr>
          <a:xfrm>
            <a:off x="6403467" y="1236335"/>
            <a:ext cx="885116" cy="28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latin typeface="Proxima Nova Bold"/>
                <a:ea typeface="Proxima Nova Bold"/>
                <a:cs typeface="Proxima Nova Bold"/>
                <a:sym typeface="Proxima Nova Bold"/>
              </a:defRPr>
            </a:lvl1pPr>
          </a:lstStyle>
          <a:p>
            <a:pPr defTabSz="987552">
              <a:spcAft>
                <a:spcPts val="600"/>
              </a:spcAft>
            </a:pPr>
            <a:r>
              <a:rPr sz="1367" kern="1200">
                <a:solidFill>
                  <a:schemeClr val="tx1"/>
                </a:solidFill>
                <a:latin typeface="Proxima Nova Bold"/>
                <a:ea typeface="Proxima Nova Bold"/>
                <a:cs typeface="Proxima Nova Bold"/>
                <a:sym typeface="Proxima Nova Bold"/>
              </a:rPr>
              <a:t>INREACH </a:t>
            </a:r>
            <a:endParaRPr sz="1266"/>
          </a:p>
        </p:txBody>
      </p:sp>
      <p:sp>
        <p:nvSpPr>
          <p:cNvPr id="219" name="OUTREACH"/>
          <p:cNvSpPr txBox="1"/>
          <p:nvPr/>
        </p:nvSpPr>
        <p:spPr>
          <a:xfrm>
            <a:off x="9528268" y="931535"/>
            <a:ext cx="1077255" cy="28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defRPr>
                <a:latin typeface="Proxima Nova Bold"/>
                <a:ea typeface="Proxima Nova Bold"/>
                <a:cs typeface="Proxima Nova Bold"/>
                <a:sym typeface="Proxima Nova Bold"/>
              </a:defRPr>
            </a:lvl1pPr>
          </a:lstStyle>
          <a:p>
            <a:pPr defTabSz="987552">
              <a:spcAft>
                <a:spcPts val="600"/>
              </a:spcAft>
            </a:pPr>
            <a:r>
              <a:rPr sz="1367" kern="1200">
                <a:solidFill>
                  <a:schemeClr val="tx1"/>
                </a:solidFill>
                <a:latin typeface="Proxima Nova Bold"/>
                <a:ea typeface="Proxima Nova Bold"/>
                <a:cs typeface="Proxima Nova Bold"/>
                <a:sym typeface="Proxima Nova Bold"/>
              </a:rPr>
              <a:t>OUTREACH </a:t>
            </a:r>
            <a:endParaRPr sz="1266"/>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20A9-C8CC-204F-80B3-FC3DB1C55631}"/>
              </a:ext>
            </a:extLst>
          </p:cNvPr>
          <p:cNvSpPr>
            <a:spLocks noGrp="1"/>
          </p:cNvSpPr>
          <p:nvPr>
            <p:ph type="title"/>
          </p:nvPr>
        </p:nvSpPr>
        <p:spPr>
          <a:xfrm>
            <a:off x="836612" y="1400786"/>
            <a:ext cx="3932237" cy="809170"/>
          </a:xfrm>
        </p:spPr>
        <p:txBody>
          <a:bodyPr>
            <a:normAutofit/>
          </a:bodyPr>
          <a:lstStyle/>
          <a:p>
            <a:pPr algn="ctr">
              <a:lnSpc>
                <a:spcPct val="100000"/>
              </a:lnSpc>
            </a:pPr>
            <a:r>
              <a:rPr lang="en-US" b="1" dirty="0"/>
              <a:t>The VISION</a:t>
            </a:r>
          </a:p>
        </p:txBody>
      </p:sp>
      <p:graphicFrame>
        <p:nvGraphicFramePr>
          <p:cNvPr id="8" name="Content Placeholder 2">
            <a:extLst>
              <a:ext uri="{FF2B5EF4-FFF2-40B4-BE49-F238E27FC236}">
                <a16:creationId xmlns:a16="http://schemas.microsoft.com/office/drawing/2014/main" id="{DB2BAE45-DDDA-6E2F-DBB2-EA7533838EC4}"/>
              </a:ext>
            </a:extLst>
          </p:cNvPr>
          <p:cNvGraphicFramePr>
            <a:graphicFrameLocks noGrp="1"/>
          </p:cNvGraphicFramePr>
          <p:nvPr>
            <p:ph idx="1"/>
          </p:nvPr>
        </p:nvGraphicFramePr>
        <p:xfrm>
          <a:off x="4980089" y="1400785"/>
          <a:ext cx="7008812" cy="5262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638E4F61-E1FA-8040-80AF-9E6DCE2B3C5E}"/>
              </a:ext>
            </a:extLst>
          </p:cNvPr>
          <p:cNvSpPr>
            <a:spLocks noGrp="1"/>
          </p:cNvSpPr>
          <p:nvPr>
            <p:ph type="body" sz="half" idx="2"/>
          </p:nvPr>
        </p:nvSpPr>
        <p:spPr>
          <a:xfrm>
            <a:off x="836611" y="1805371"/>
            <a:ext cx="3932237" cy="3811588"/>
          </a:xfrm>
        </p:spPr>
        <p:txBody>
          <a:bodyPr>
            <a:normAutofit/>
          </a:bodyPr>
          <a:lstStyle/>
          <a:p>
            <a:pPr marL="0" marR="0" algn="ctr">
              <a:spcBef>
                <a:spcPts val="0"/>
              </a:spcBef>
              <a:spcAft>
                <a:spcPts val="0"/>
              </a:spcAft>
            </a:pPr>
            <a:endParaRPr lang="en-US" sz="2800" b="1" dirty="0">
              <a:effectLst/>
              <a:latin typeface="Montserrat" panose="02000505000000020004" pitchFamily="2" charset="77"/>
              <a:ea typeface="Calibri" panose="020F0502020204030204" pitchFamily="34" charset="0"/>
            </a:endParaRPr>
          </a:p>
          <a:p>
            <a:pPr marL="0" marR="0" algn="ctr">
              <a:spcBef>
                <a:spcPts val="0"/>
              </a:spcBef>
              <a:spcAft>
                <a:spcPts val="0"/>
              </a:spcAft>
            </a:pPr>
            <a:endParaRPr lang="en-US" sz="2800" b="1" dirty="0">
              <a:effectLst/>
              <a:latin typeface="+mj-lt"/>
              <a:ea typeface="Calibri" panose="020F0502020204030204" pitchFamily="34" charset="0"/>
            </a:endParaRPr>
          </a:p>
          <a:p>
            <a:pPr marL="0" marR="0" algn="ctr">
              <a:spcBef>
                <a:spcPts val="0"/>
              </a:spcBef>
              <a:spcAft>
                <a:spcPts val="0"/>
              </a:spcAft>
            </a:pPr>
            <a:r>
              <a:rPr lang="en-US" sz="2800" b="1" dirty="0">
                <a:effectLst/>
                <a:latin typeface="+mj-lt"/>
                <a:ea typeface="Calibri" panose="020F0502020204030204" pitchFamily="34" charset="0"/>
              </a:rPr>
              <a:t>Faith Communities engaging in intentional Gospel proclamation, saturating regions and transforming lives in the Pacific Southwest District</a:t>
            </a:r>
          </a:p>
          <a:p>
            <a:endParaRPr lang="en-US" dirty="0"/>
          </a:p>
        </p:txBody>
      </p:sp>
      <p:pic>
        <p:nvPicPr>
          <p:cNvPr id="5" name="Content Placeholder 8" descr="Logo&#10;&#10;Description automatically generated">
            <a:extLst>
              <a:ext uri="{FF2B5EF4-FFF2-40B4-BE49-F238E27FC236}">
                <a16:creationId xmlns:a16="http://schemas.microsoft.com/office/drawing/2014/main" id="{E3DD4186-1D0F-564E-97BA-BC9E1B8A2587}"/>
              </a:ext>
            </a:extLst>
          </p:cNvPr>
          <p:cNvPicPr>
            <a:picLocks noChangeAspect="1"/>
          </p:cNvPicPr>
          <p:nvPr/>
        </p:nvPicPr>
        <p:blipFill>
          <a:blip r:embed="rId7"/>
          <a:stretch>
            <a:fillRect/>
          </a:stretch>
        </p:blipFill>
        <p:spPr>
          <a:xfrm>
            <a:off x="203099" y="45305"/>
            <a:ext cx="2642247" cy="1486264"/>
          </a:xfrm>
          <a:prstGeom prst="rect">
            <a:avLst/>
          </a:prstGeom>
          <a:ln>
            <a:noFill/>
          </a:ln>
        </p:spPr>
      </p:pic>
      <p:sp>
        <p:nvSpPr>
          <p:cNvPr id="6" name="Title 1">
            <a:extLst>
              <a:ext uri="{FF2B5EF4-FFF2-40B4-BE49-F238E27FC236}">
                <a16:creationId xmlns:a16="http://schemas.microsoft.com/office/drawing/2014/main" id="{C3152D89-29D1-6A40-8B67-3CC1995D872D}"/>
              </a:ext>
            </a:extLst>
          </p:cNvPr>
          <p:cNvSpPr txBox="1">
            <a:spLocks/>
          </p:cNvSpPr>
          <p:nvPr/>
        </p:nvSpPr>
        <p:spPr>
          <a:xfrm>
            <a:off x="6288655" y="383852"/>
            <a:ext cx="3932237" cy="80917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n-US" dirty="0">
                <a:latin typeface="Montserrat" panose="02000505000000020004" pitchFamily="2" charset="77"/>
              </a:rPr>
              <a:t>FAITH COMMUNITIES THAT VALUE...</a:t>
            </a:r>
          </a:p>
        </p:txBody>
      </p:sp>
    </p:spTree>
    <p:extLst>
      <p:ext uri="{BB962C8B-B14F-4D97-AF65-F5344CB8AC3E}">
        <p14:creationId xmlns:p14="http://schemas.microsoft.com/office/powerpoint/2010/main" val="298472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20A9-C8CC-204F-80B3-FC3DB1C55631}"/>
              </a:ext>
            </a:extLst>
          </p:cNvPr>
          <p:cNvSpPr>
            <a:spLocks noGrp="1"/>
          </p:cNvSpPr>
          <p:nvPr>
            <p:ph type="title"/>
          </p:nvPr>
        </p:nvSpPr>
        <p:spPr>
          <a:xfrm>
            <a:off x="512019" y="1444089"/>
            <a:ext cx="3932237" cy="809170"/>
          </a:xfrm>
        </p:spPr>
        <p:txBody>
          <a:bodyPr>
            <a:normAutofit/>
          </a:bodyPr>
          <a:lstStyle/>
          <a:p>
            <a:pPr algn="ctr">
              <a:lnSpc>
                <a:spcPct val="100000"/>
              </a:lnSpc>
            </a:pPr>
            <a:r>
              <a:rPr lang="en-US" b="1" dirty="0"/>
              <a:t>The MISSION</a:t>
            </a:r>
          </a:p>
        </p:txBody>
      </p:sp>
      <p:sp>
        <p:nvSpPr>
          <p:cNvPr id="3" name="Content Placeholder 2">
            <a:extLst>
              <a:ext uri="{FF2B5EF4-FFF2-40B4-BE49-F238E27FC236}">
                <a16:creationId xmlns:a16="http://schemas.microsoft.com/office/drawing/2014/main" id="{2BB9D802-604E-F540-8B7E-71F55F39E142}"/>
              </a:ext>
            </a:extLst>
          </p:cNvPr>
          <p:cNvSpPr>
            <a:spLocks noGrp="1"/>
          </p:cNvSpPr>
          <p:nvPr>
            <p:ph idx="1"/>
          </p:nvPr>
        </p:nvSpPr>
        <p:spPr>
          <a:xfrm>
            <a:off x="4980088" y="1146629"/>
            <a:ext cx="7151455" cy="5516221"/>
          </a:xfrm>
        </p:spPr>
        <p:txBody>
          <a:bodyPr>
            <a:normAutofit fontScale="92500" lnSpcReduction="10000"/>
          </a:bodyPr>
          <a:lstStyle/>
          <a:p>
            <a:pPr marL="0" marR="0" indent="0">
              <a:spcBef>
                <a:spcPts val="0"/>
              </a:spcBef>
              <a:spcAft>
                <a:spcPts val="0"/>
              </a:spcAft>
              <a:buNone/>
            </a:pPr>
            <a:r>
              <a:rPr lang="en-US" sz="3100" b="1" i="1" dirty="0">
                <a:effectLst/>
                <a:latin typeface="+mj-lt"/>
                <a:ea typeface="Calibri" panose="020F0502020204030204" pitchFamily="34" charset="0"/>
              </a:rPr>
              <a:t>Pray and Study: </a:t>
            </a:r>
          </a:p>
          <a:p>
            <a:pPr marL="0" marR="0" indent="0">
              <a:spcBef>
                <a:spcPts val="0"/>
              </a:spcBef>
              <a:spcAft>
                <a:spcPts val="0"/>
              </a:spcAft>
              <a:buNone/>
            </a:pPr>
            <a:r>
              <a:rPr lang="en-US" sz="3100" dirty="0">
                <a:effectLst/>
                <a:latin typeface="+mj-lt"/>
                <a:ea typeface="Calibri" panose="020F0502020204030204" pitchFamily="34" charset="0"/>
              </a:rPr>
              <a:t>	Seek the Mission of God in Christ 	</a:t>
            </a:r>
          </a:p>
          <a:p>
            <a:pPr marL="0" marR="0" indent="0">
              <a:spcBef>
                <a:spcPts val="0"/>
              </a:spcBef>
              <a:spcAft>
                <a:spcPts val="0"/>
              </a:spcAft>
              <a:buNone/>
            </a:pPr>
            <a:r>
              <a:rPr lang="en-US" sz="3100" dirty="0">
                <a:latin typeface="+mj-lt"/>
                <a:ea typeface="Calibri" panose="020F0502020204030204" pitchFamily="34" charset="0"/>
              </a:rPr>
              <a:t>	</a:t>
            </a:r>
            <a:r>
              <a:rPr lang="en-US" sz="3100" dirty="0">
                <a:effectLst/>
                <a:latin typeface="+mj-lt"/>
                <a:ea typeface="Calibri" panose="020F0502020204030204" pitchFamily="34" charset="0"/>
              </a:rPr>
              <a:t>and the Movement of the Spirit</a:t>
            </a:r>
          </a:p>
          <a:p>
            <a:pPr marL="0" marR="0" indent="0">
              <a:spcBef>
                <a:spcPts val="0"/>
              </a:spcBef>
              <a:spcAft>
                <a:spcPts val="0"/>
              </a:spcAft>
              <a:buNone/>
            </a:pPr>
            <a:r>
              <a:rPr lang="en-US" sz="3100" dirty="0">
                <a:effectLst/>
                <a:latin typeface="+mj-lt"/>
                <a:ea typeface="Calibri" panose="020F0502020204030204" pitchFamily="34" charset="0"/>
              </a:rPr>
              <a:t> </a:t>
            </a:r>
          </a:p>
          <a:p>
            <a:pPr marL="0" marR="0" indent="0">
              <a:spcBef>
                <a:spcPts val="0"/>
              </a:spcBef>
              <a:spcAft>
                <a:spcPts val="0"/>
              </a:spcAft>
              <a:buNone/>
            </a:pPr>
            <a:r>
              <a:rPr lang="en-US" sz="3100" b="1" i="1" dirty="0">
                <a:effectLst/>
                <a:latin typeface="+mj-lt"/>
                <a:ea typeface="Calibri" panose="020F0502020204030204" pitchFamily="34" charset="0"/>
              </a:rPr>
              <a:t>Engage and Gather: </a:t>
            </a:r>
          </a:p>
          <a:p>
            <a:pPr marL="0" marR="0" indent="0">
              <a:spcBef>
                <a:spcPts val="0"/>
              </a:spcBef>
              <a:spcAft>
                <a:spcPts val="0"/>
              </a:spcAft>
              <a:buNone/>
            </a:pPr>
            <a:r>
              <a:rPr lang="en-US" sz="3100" dirty="0">
                <a:effectLst/>
                <a:latin typeface="+mj-lt"/>
                <a:ea typeface="Calibri" panose="020F0502020204030204" pitchFamily="34" charset="0"/>
              </a:rPr>
              <a:t>	</a:t>
            </a:r>
            <a:r>
              <a:rPr lang="en-US" sz="3100" dirty="0">
                <a:latin typeface="+mj-lt"/>
                <a:ea typeface="Calibri" panose="020F0502020204030204" pitchFamily="34" charset="0"/>
              </a:rPr>
              <a:t>Connect </a:t>
            </a:r>
            <a:r>
              <a:rPr lang="en-US" sz="3100" dirty="0">
                <a:effectLst/>
                <a:latin typeface="+mj-lt"/>
                <a:ea typeface="Calibri" panose="020F0502020204030204" pitchFamily="34" charset="0"/>
              </a:rPr>
              <a:t>Local Ministries and Leaders to 	Build Teams and Coordinate Efforts</a:t>
            </a:r>
          </a:p>
          <a:p>
            <a:pPr marL="0" marR="0" indent="0">
              <a:spcBef>
                <a:spcPts val="0"/>
              </a:spcBef>
              <a:spcAft>
                <a:spcPts val="0"/>
              </a:spcAft>
              <a:buNone/>
            </a:pPr>
            <a:endParaRPr lang="en-US" sz="3100" dirty="0">
              <a:effectLst/>
              <a:latin typeface="+mj-lt"/>
              <a:ea typeface="Calibri" panose="020F0502020204030204" pitchFamily="34" charset="0"/>
            </a:endParaRPr>
          </a:p>
          <a:p>
            <a:pPr marL="0" marR="0" indent="0">
              <a:spcBef>
                <a:spcPts val="0"/>
              </a:spcBef>
              <a:spcAft>
                <a:spcPts val="0"/>
              </a:spcAft>
              <a:buNone/>
            </a:pPr>
            <a:r>
              <a:rPr lang="en-US" sz="3100" b="1" i="1" dirty="0">
                <a:latin typeface="+mj-lt"/>
                <a:ea typeface="Calibri" panose="020F0502020204030204" pitchFamily="34" charset="0"/>
              </a:rPr>
              <a:t>Train and Coach:</a:t>
            </a:r>
            <a:r>
              <a:rPr lang="en-US" sz="3100" b="1" i="1" dirty="0">
                <a:effectLst/>
                <a:latin typeface="+mj-lt"/>
                <a:ea typeface="Calibri" panose="020F0502020204030204" pitchFamily="34" charset="0"/>
              </a:rPr>
              <a:t> </a:t>
            </a:r>
          </a:p>
          <a:p>
            <a:pPr marL="0" marR="0" indent="0">
              <a:spcBef>
                <a:spcPts val="0"/>
              </a:spcBef>
              <a:spcAft>
                <a:spcPts val="0"/>
              </a:spcAft>
              <a:buNone/>
            </a:pPr>
            <a:r>
              <a:rPr lang="en-US" sz="3100" b="1" i="1" dirty="0">
                <a:effectLst/>
                <a:latin typeface="+mj-lt"/>
                <a:ea typeface="Calibri" panose="020F0502020204030204" pitchFamily="34" charset="0"/>
              </a:rPr>
              <a:t>	</a:t>
            </a:r>
            <a:r>
              <a:rPr lang="en-US" sz="3100" dirty="0">
                <a:effectLst/>
                <a:latin typeface="+mj-lt"/>
                <a:ea typeface="Calibri" panose="020F0502020204030204" pitchFamily="34" charset="0"/>
              </a:rPr>
              <a:t>Equip and Encourage to Launch New </a:t>
            </a:r>
          </a:p>
          <a:p>
            <a:pPr marL="0" marR="0" indent="0">
              <a:spcBef>
                <a:spcPts val="0"/>
              </a:spcBef>
              <a:spcAft>
                <a:spcPts val="0"/>
              </a:spcAft>
              <a:buNone/>
            </a:pPr>
            <a:r>
              <a:rPr lang="en-US" sz="3100" dirty="0">
                <a:latin typeface="+mj-lt"/>
                <a:ea typeface="Calibri" panose="020F0502020204030204" pitchFamily="34" charset="0"/>
              </a:rPr>
              <a:t>	</a:t>
            </a:r>
            <a:r>
              <a:rPr lang="en-US" sz="3100" dirty="0">
                <a:effectLst/>
                <a:latin typeface="+mj-lt"/>
                <a:ea typeface="Calibri" panose="020F0502020204030204" pitchFamily="34" charset="0"/>
              </a:rPr>
              <a:t>Ministries that Reach New People</a:t>
            </a:r>
          </a:p>
          <a:p>
            <a:pPr marL="0">
              <a:spcBef>
                <a:spcPts val="0"/>
              </a:spcBef>
              <a:buNone/>
            </a:pPr>
            <a:r>
              <a:rPr lang="en-US" sz="3100" dirty="0">
                <a:effectLst/>
                <a:latin typeface="+mj-lt"/>
                <a:ea typeface="Calibri" panose="020F0502020204030204" pitchFamily="34" charset="0"/>
              </a:rPr>
              <a:t>	</a:t>
            </a:r>
          </a:p>
          <a:p>
            <a:pPr marL="0" marR="0" indent="0">
              <a:spcBef>
                <a:spcPts val="0"/>
              </a:spcBef>
              <a:spcAft>
                <a:spcPts val="0"/>
              </a:spcAft>
              <a:buNone/>
            </a:pPr>
            <a:r>
              <a:rPr lang="en-US" sz="3100" b="1" i="1" dirty="0">
                <a:latin typeface="+mj-lt"/>
                <a:ea typeface="Calibri" panose="020F0502020204030204" pitchFamily="34" charset="0"/>
              </a:rPr>
              <a:t>Celebrate and Communicate:</a:t>
            </a:r>
          </a:p>
          <a:p>
            <a:pPr marL="0" marR="0" indent="0">
              <a:spcBef>
                <a:spcPts val="0"/>
              </a:spcBef>
              <a:spcAft>
                <a:spcPts val="0"/>
              </a:spcAft>
              <a:buNone/>
            </a:pPr>
            <a:r>
              <a:rPr lang="en-US" sz="3100" b="1" i="1" dirty="0">
                <a:effectLst/>
                <a:latin typeface="+mj-lt"/>
                <a:ea typeface="Calibri" panose="020F0502020204030204" pitchFamily="34" charset="0"/>
              </a:rPr>
              <a:t>	</a:t>
            </a:r>
            <a:r>
              <a:rPr lang="en-US" sz="3100" dirty="0">
                <a:effectLst/>
                <a:latin typeface="+mj-lt"/>
                <a:ea typeface="Calibri" panose="020F0502020204030204" pitchFamily="34" charset="0"/>
              </a:rPr>
              <a:t>Inspire Others in the PSD to Support 	and 	Participate in 100 in 10 </a:t>
            </a:r>
          </a:p>
        </p:txBody>
      </p:sp>
      <p:sp>
        <p:nvSpPr>
          <p:cNvPr id="4" name="Text Placeholder 3">
            <a:extLst>
              <a:ext uri="{FF2B5EF4-FFF2-40B4-BE49-F238E27FC236}">
                <a16:creationId xmlns:a16="http://schemas.microsoft.com/office/drawing/2014/main" id="{638E4F61-E1FA-8040-80AF-9E6DCE2B3C5E}"/>
              </a:ext>
            </a:extLst>
          </p:cNvPr>
          <p:cNvSpPr>
            <a:spLocks noGrp="1"/>
          </p:cNvSpPr>
          <p:nvPr>
            <p:ph type="body" sz="half" idx="2"/>
          </p:nvPr>
        </p:nvSpPr>
        <p:spPr>
          <a:xfrm>
            <a:off x="512019" y="1998945"/>
            <a:ext cx="4362450" cy="3811588"/>
          </a:xfrm>
        </p:spPr>
        <p:txBody>
          <a:bodyPr/>
          <a:lstStyle/>
          <a:p>
            <a:pPr marL="0" marR="0" algn="ctr">
              <a:spcBef>
                <a:spcPts val="0"/>
              </a:spcBef>
              <a:spcAft>
                <a:spcPts val="0"/>
              </a:spcAft>
            </a:pPr>
            <a:endParaRPr lang="en-US" sz="2800" b="1" dirty="0">
              <a:effectLst/>
              <a:latin typeface="Montserrat" panose="02000505000000020004" pitchFamily="2" charset="77"/>
              <a:ea typeface="Calibri" panose="020F0502020204030204" pitchFamily="34" charset="0"/>
            </a:endParaRPr>
          </a:p>
          <a:p>
            <a:pPr marL="0" marR="0" algn="ctr">
              <a:spcBef>
                <a:spcPts val="0"/>
              </a:spcBef>
              <a:spcAft>
                <a:spcPts val="0"/>
              </a:spcAft>
            </a:pPr>
            <a:r>
              <a:rPr lang="en-US" sz="2800" b="1" dirty="0">
                <a:effectLst/>
                <a:latin typeface="+mj-lt"/>
                <a:ea typeface="Calibri" panose="020F0502020204030204" pitchFamily="34" charset="0"/>
              </a:rPr>
              <a:t> </a:t>
            </a:r>
            <a:endParaRPr lang="en-US" sz="2800" dirty="0">
              <a:effectLst/>
              <a:latin typeface="+mj-lt"/>
              <a:ea typeface="Calibri" panose="020F0502020204030204" pitchFamily="34" charset="0"/>
            </a:endParaRPr>
          </a:p>
          <a:p>
            <a:pPr marL="0" marR="0" algn="ctr">
              <a:spcBef>
                <a:spcPts val="0"/>
              </a:spcBef>
              <a:spcAft>
                <a:spcPts val="0"/>
              </a:spcAft>
            </a:pPr>
            <a:r>
              <a:rPr lang="en-US" sz="2800" dirty="0">
                <a:effectLst/>
                <a:latin typeface="+mj-lt"/>
                <a:ea typeface="Calibri" panose="020F0502020204030204" pitchFamily="34" charset="0"/>
              </a:rPr>
              <a:t>To facilitate the launch of </a:t>
            </a:r>
            <a:r>
              <a:rPr lang="en-US" sz="2800" b="1" dirty="0">
                <a:effectLst/>
                <a:ea typeface="Calibri" panose="020F0502020204030204" pitchFamily="34" charset="0"/>
              </a:rPr>
              <a:t>100 new faith communities </a:t>
            </a:r>
            <a:r>
              <a:rPr lang="en-US" sz="2800" dirty="0">
                <a:effectLst/>
                <a:latin typeface="+mj-lt"/>
                <a:ea typeface="Calibri" panose="020F0502020204030204" pitchFamily="34" charset="0"/>
              </a:rPr>
              <a:t>by the 100</a:t>
            </a:r>
            <a:r>
              <a:rPr lang="en-US" sz="2800" baseline="30000" dirty="0">
                <a:effectLst/>
                <a:latin typeface="+mj-lt"/>
                <a:ea typeface="Calibri" panose="020F0502020204030204" pitchFamily="34" charset="0"/>
              </a:rPr>
              <a:t>th</a:t>
            </a:r>
            <a:r>
              <a:rPr lang="en-US" sz="2800" dirty="0">
                <a:effectLst/>
                <a:latin typeface="+mj-lt"/>
                <a:ea typeface="Calibri" panose="020F0502020204030204" pitchFamily="34" charset="0"/>
              </a:rPr>
              <a:t> anniversary of the Pacific Southwest District of the LCMS </a:t>
            </a:r>
            <a:r>
              <a:rPr lang="en-US" sz="2800" dirty="0">
                <a:latin typeface="+mj-lt"/>
                <a:ea typeface="Calibri" panose="020F0502020204030204" pitchFamily="34" charset="0"/>
              </a:rPr>
              <a:t>in 2031.</a:t>
            </a:r>
            <a:r>
              <a:rPr lang="en-US" sz="2800" dirty="0">
                <a:effectLst/>
                <a:latin typeface="+mj-lt"/>
                <a:ea typeface="Calibri" panose="020F0502020204030204" pitchFamily="34" charset="0"/>
              </a:rPr>
              <a:t> </a:t>
            </a:r>
          </a:p>
          <a:p>
            <a:endParaRPr lang="en-US" dirty="0"/>
          </a:p>
        </p:txBody>
      </p:sp>
      <p:pic>
        <p:nvPicPr>
          <p:cNvPr id="5" name="Content Placeholder 8" descr="Logo&#10;&#10;Description automatically generated">
            <a:extLst>
              <a:ext uri="{FF2B5EF4-FFF2-40B4-BE49-F238E27FC236}">
                <a16:creationId xmlns:a16="http://schemas.microsoft.com/office/drawing/2014/main" id="{E3DD4186-1D0F-564E-97BA-BC9E1B8A2587}"/>
              </a:ext>
            </a:extLst>
          </p:cNvPr>
          <p:cNvPicPr>
            <a:picLocks noChangeAspect="1"/>
          </p:cNvPicPr>
          <p:nvPr/>
        </p:nvPicPr>
        <p:blipFill>
          <a:blip r:embed="rId2"/>
          <a:stretch>
            <a:fillRect/>
          </a:stretch>
        </p:blipFill>
        <p:spPr>
          <a:xfrm>
            <a:off x="203099" y="45305"/>
            <a:ext cx="2642247" cy="1486264"/>
          </a:xfrm>
          <a:prstGeom prst="rect">
            <a:avLst/>
          </a:prstGeom>
          <a:ln>
            <a:noFill/>
          </a:ln>
        </p:spPr>
      </p:pic>
      <p:sp>
        <p:nvSpPr>
          <p:cNvPr id="6" name="Title 1">
            <a:extLst>
              <a:ext uri="{FF2B5EF4-FFF2-40B4-BE49-F238E27FC236}">
                <a16:creationId xmlns:a16="http://schemas.microsoft.com/office/drawing/2014/main" id="{C3152D89-29D1-6A40-8B67-3CC1995D872D}"/>
              </a:ext>
            </a:extLst>
          </p:cNvPr>
          <p:cNvSpPr txBox="1">
            <a:spLocks/>
          </p:cNvSpPr>
          <p:nvPr/>
        </p:nvSpPr>
        <p:spPr>
          <a:xfrm>
            <a:off x="6303169" y="221499"/>
            <a:ext cx="3932237" cy="8091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n-US" dirty="0">
                <a:latin typeface="Montserrat" panose="02000505000000020004" pitchFamily="2" charset="77"/>
              </a:rPr>
              <a:t>Our STRATEGY</a:t>
            </a:r>
          </a:p>
        </p:txBody>
      </p:sp>
      <p:sp>
        <p:nvSpPr>
          <p:cNvPr id="7" name="TextBox 6">
            <a:extLst>
              <a:ext uri="{FF2B5EF4-FFF2-40B4-BE49-F238E27FC236}">
                <a16:creationId xmlns:a16="http://schemas.microsoft.com/office/drawing/2014/main" id="{27CA19DD-AE52-154F-90B9-BCCEE92B8D44}"/>
              </a:ext>
            </a:extLst>
          </p:cNvPr>
          <p:cNvSpPr txBox="1"/>
          <p:nvPr/>
        </p:nvSpPr>
        <p:spPr>
          <a:xfrm>
            <a:off x="60456" y="2086425"/>
            <a:ext cx="5094292" cy="369332"/>
          </a:xfrm>
          <a:prstGeom prst="rect">
            <a:avLst/>
          </a:prstGeom>
          <a:noFill/>
        </p:spPr>
        <p:txBody>
          <a:bodyPr wrap="square" rtlCol="0">
            <a:spAutoFit/>
          </a:bodyPr>
          <a:lstStyle/>
          <a:p>
            <a:pPr algn="ctr"/>
            <a:r>
              <a:rPr lang="en-US" sz="1800" b="1" dirty="0">
                <a:effectLst/>
                <a:latin typeface="+mj-lt"/>
                <a:ea typeface="Calibri" panose="020F0502020204030204" pitchFamily="34" charset="0"/>
              </a:rPr>
              <a:t>RESOLUTION 22.1.1</a:t>
            </a:r>
            <a:r>
              <a:rPr lang="en-US" sz="1800" dirty="0">
                <a:effectLst/>
                <a:latin typeface="+mj-lt"/>
                <a:ea typeface="Calibri" panose="020F0502020204030204" pitchFamily="34" charset="0"/>
              </a:rPr>
              <a:t> </a:t>
            </a:r>
          </a:p>
        </p:txBody>
      </p:sp>
    </p:spTree>
    <p:extLst>
      <p:ext uri="{BB962C8B-B14F-4D97-AF65-F5344CB8AC3E}">
        <p14:creationId xmlns:p14="http://schemas.microsoft.com/office/powerpoint/2010/main" val="78018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3833A-5518-55B6-A805-EE46A7992592}"/>
              </a:ext>
            </a:extLst>
          </p:cNvPr>
          <p:cNvSpPr>
            <a:spLocks noGrp="1"/>
          </p:cNvSpPr>
          <p:nvPr>
            <p:ph type="title"/>
          </p:nvPr>
        </p:nvSpPr>
        <p:spPr>
          <a:xfrm>
            <a:off x="804672" y="802955"/>
            <a:ext cx="4766330" cy="1454051"/>
          </a:xfrm>
        </p:spPr>
        <p:txBody>
          <a:bodyPr>
            <a:normAutofit/>
          </a:bodyPr>
          <a:lstStyle/>
          <a:p>
            <a:r>
              <a:rPr lang="en-US" sz="3600" dirty="0">
                <a:solidFill>
                  <a:schemeClr val="tx2"/>
                </a:solidFill>
              </a:rPr>
              <a:t>PRAY FOR MISSION</a:t>
            </a:r>
          </a:p>
        </p:txBody>
      </p:sp>
      <p:sp>
        <p:nvSpPr>
          <p:cNvPr id="5" name="AutoShape 4" descr="logo">
            <a:extLst>
              <a:ext uri="{FF2B5EF4-FFF2-40B4-BE49-F238E27FC236}">
                <a16:creationId xmlns:a16="http://schemas.microsoft.com/office/drawing/2014/main" id="{D13FC13D-6DCC-0C8F-E010-4055FFE96691}"/>
              </a:ext>
            </a:extLst>
          </p:cNvPr>
          <p:cNvSpPr>
            <a:spLocks noGrp="1" noChangeAspect="1" noChangeArrowheads="1"/>
          </p:cNvSpPr>
          <p:nvPr>
            <p:ph idx="1"/>
          </p:nvPr>
        </p:nvSpPr>
        <p:spPr bwMode="auto">
          <a:xfrm>
            <a:off x="804672" y="2421683"/>
            <a:ext cx="4765949" cy="3353476"/>
          </a:xfrm>
          <a:prstGeom prst="rect">
            <a:avLst/>
          </a:prstGeom>
        </p:spPr>
        <p:txBody>
          <a:bodyPr vert="horz" lIns="91440" tIns="45720" rIns="91440" bIns="45720" numCol="1" anchor="t" anchorCtr="0" compatLnSpc="1">
            <a:prstTxWarp prst="textNoShape">
              <a:avLst/>
            </a:prstTxWarp>
            <a:normAutofit/>
          </a:bodyPr>
          <a:lstStyle/>
          <a:p>
            <a:pPr marL="0" indent="0">
              <a:buNone/>
            </a:pPr>
            <a:r>
              <a:rPr lang="en-US" sz="3200" dirty="0">
                <a:solidFill>
                  <a:schemeClr val="tx2"/>
                </a:solidFill>
              </a:rPr>
              <a:t>24/7 Virtual Prayer Room</a:t>
            </a:r>
          </a:p>
          <a:p>
            <a:pPr marL="0" indent="0">
              <a:buNone/>
            </a:pPr>
            <a:r>
              <a:rPr lang="en-US" sz="3200" dirty="0">
                <a:solidFill>
                  <a:schemeClr val="tx2"/>
                </a:solidFill>
              </a:rPr>
              <a:t>Advent - Epiphany</a:t>
            </a:r>
          </a:p>
          <a:p>
            <a:pPr marL="0" indent="0">
              <a:buNone/>
            </a:pPr>
            <a:endParaRPr lang="en-US" sz="3200" dirty="0">
              <a:solidFill>
                <a:schemeClr val="tx2"/>
              </a:solidFill>
            </a:endParaRPr>
          </a:p>
          <a:p>
            <a:pPr marL="0" indent="0">
              <a:buNone/>
            </a:pPr>
            <a:r>
              <a:rPr lang="en-US" sz="3200" dirty="0">
                <a:solidFill>
                  <a:schemeClr val="tx2"/>
                </a:solidFill>
              </a:rPr>
              <a:t>December 3,2023 – January 6, 2024</a:t>
            </a:r>
          </a:p>
          <a:p>
            <a:pPr marL="0" indent="0">
              <a:buNone/>
            </a:pPr>
            <a:endParaRPr lang="en-US" sz="1800" dirty="0">
              <a:solidFill>
                <a:schemeClr val="tx2"/>
              </a:solidFill>
            </a:endParaRPr>
          </a:p>
        </p:txBody>
      </p:sp>
      <p:grpSp>
        <p:nvGrpSpPr>
          <p:cNvPr id="16" name="Group 1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7" name="Freeform: Shape 1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qr code on a white background&#10;&#10;Description automatically generated">
            <a:extLst>
              <a:ext uri="{FF2B5EF4-FFF2-40B4-BE49-F238E27FC236}">
                <a16:creationId xmlns:a16="http://schemas.microsoft.com/office/drawing/2014/main" id="{63777482-FA85-1289-6572-489128CEBBDD}"/>
              </a:ext>
            </a:extLst>
          </p:cNvPr>
          <p:cNvPicPr>
            <a:picLocks noChangeAspect="1"/>
          </p:cNvPicPr>
          <p:nvPr/>
        </p:nvPicPr>
        <p:blipFill>
          <a:blip r:embed="rId2"/>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1765506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7" name="Rectangle 9226">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Rectangle 9230">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3" name="Rectangle 9232">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91C34-6210-2A45-47CD-D31B34AF11A2}"/>
              </a:ext>
            </a:extLst>
          </p:cNvPr>
          <p:cNvSpPr>
            <a:spLocks noGrp="1"/>
          </p:cNvSpPr>
          <p:nvPr>
            <p:ph type="title"/>
          </p:nvPr>
        </p:nvSpPr>
        <p:spPr>
          <a:xfrm>
            <a:off x="699715" y="288404"/>
            <a:ext cx="7170656" cy="977442"/>
          </a:xfrm>
        </p:spPr>
        <p:txBody>
          <a:bodyPr vert="horz" lIns="91440" tIns="45720" rIns="91440" bIns="45720" rtlCol="0" anchor="ctr">
            <a:normAutofit/>
          </a:bodyPr>
          <a:lstStyle/>
          <a:p>
            <a:r>
              <a:rPr lang="en-US" sz="4000">
                <a:solidFill>
                  <a:srgbClr val="FFFFFF"/>
                </a:solidFill>
              </a:rPr>
              <a:t>Study Mission Basics</a:t>
            </a:r>
          </a:p>
        </p:txBody>
      </p:sp>
      <p:pic>
        <p:nvPicPr>
          <p:cNvPr id="9222" name="Picture 6" descr="Raising Rabbits Not Elephants: An Exploration of the GSE Process of Church  Planting: Tony Webb, GSE refers to our Gatherer Shepherd Elder church  starting process. GSE engages gatherers working with shepherds to">
            <a:extLst>
              <a:ext uri="{FF2B5EF4-FFF2-40B4-BE49-F238E27FC236}">
                <a16:creationId xmlns:a16="http://schemas.microsoft.com/office/drawing/2014/main" id="{C34406F6-2311-CE10-57F6-743C8EF384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3997" y="2449281"/>
            <a:ext cx="2257262" cy="35269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The Great Sending: God's Heart for the World Beating Through You: Sohns,  Will: 9781938840425: Amazon.com: Books">
            <a:extLst>
              <a:ext uri="{FF2B5EF4-FFF2-40B4-BE49-F238E27FC236}">
                <a16:creationId xmlns:a16="http://schemas.microsoft.com/office/drawing/2014/main" id="{9154D920-E6CB-D2F1-3E21-AE9172C1E9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4142" y="2449281"/>
            <a:ext cx="2283714" cy="352697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ospel DNA: Five Markers of a Flourishing Church: Newman, Michael W.:  9781532946417: Amazon.com: Books">
            <a:extLst>
              <a:ext uri="{FF2B5EF4-FFF2-40B4-BE49-F238E27FC236}">
                <a16:creationId xmlns:a16="http://schemas.microsoft.com/office/drawing/2014/main" id="{4F6014D0-DE6C-13DD-09EF-94981AD64E3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50740" y="2449281"/>
            <a:ext cx="2318984" cy="352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4DABCA-F471-FCC1-9F58-AEE1DFBB9338}"/>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Engage and Gather</a:t>
            </a:r>
          </a:p>
        </p:txBody>
      </p:sp>
      <p:graphicFrame>
        <p:nvGraphicFramePr>
          <p:cNvPr id="18" name="Content Placeholder 2">
            <a:extLst>
              <a:ext uri="{FF2B5EF4-FFF2-40B4-BE49-F238E27FC236}">
                <a16:creationId xmlns:a16="http://schemas.microsoft.com/office/drawing/2014/main" id="{70410212-744A-7496-4A7F-86A1F9073451}"/>
              </a:ext>
            </a:extLst>
          </p:cNvPr>
          <p:cNvGraphicFramePr>
            <a:graphicFrameLocks noGrp="1"/>
          </p:cNvGraphicFramePr>
          <p:nvPr>
            <p:ph idx="1"/>
            <p:extLst>
              <p:ext uri="{D42A27DB-BD31-4B8C-83A1-F6EECF244321}">
                <p14:modId xmlns:p14="http://schemas.microsoft.com/office/powerpoint/2010/main" val="187170666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62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822BA2-215D-39E3-9A74-AC7DFA3AE7CC}"/>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Train and Coach</a:t>
            </a:r>
          </a:p>
        </p:txBody>
      </p:sp>
      <p:graphicFrame>
        <p:nvGraphicFramePr>
          <p:cNvPr id="5" name="Content Placeholder 2">
            <a:extLst>
              <a:ext uri="{FF2B5EF4-FFF2-40B4-BE49-F238E27FC236}">
                <a16:creationId xmlns:a16="http://schemas.microsoft.com/office/drawing/2014/main" id="{C8191CE7-58D6-DE0A-930A-08F8D0BFFA49}"/>
              </a:ext>
            </a:extLst>
          </p:cNvPr>
          <p:cNvGraphicFramePr>
            <a:graphicFrameLocks noGrp="1"/>
          </p:cNvGraphicFramePr>
          <p:nvPr>
            <p:ph idx="1"/>
            <p:extLst>
              <p:ext uri="{D42A27DB-BD31-4B8C-83A1-F6EECF244321}">
                <p14:modId xmlns:p14="http://schemas.microsoft.com/office/powerpoint/2010/main" val="347384073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6196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3574E-8D5F-8C89-8538-C4E946FE50DC}"/>
              </a:ext>
            </a:extLst>
          </p:cNvPr>
          <p:cNvSpPr>
            <a:spLocks noGrp="1"/>
          </p:cNvSpPr>
          <p:nvPr>
            <p:ph type="title"/>
          </p:nvPr>
        </p:nvSpPr>
        <p:spPr>
          <a:xfrm>
            <a:off x="838201" y="365125"/>
            <a:ext cx="5251316" cy="1807305"/>
          </a:xfrm>
        </p:spPr>
        <p:txBody>
          <a:bodyPr>
            <a:normAutofit/>
          </a:bodyPr>
          <a:lstStyle/>
          <a:p>
            <a:r>
              <a:rPr lang="en-US" dirty="0"/>
              <a:t>Celebrate and Communicate</a:t>
            </a:r>
          </a:p>
        </p:txBody>
      </p:sp>
      <p:sp>
        <p:nvSpPr>
          <p:cNvPr id="3" name="Content Placeholder 2">
            <a:extLst>
              <a:ext uri="{FF2B5EF4-FFF2-40B4-BE49-F238E27FC236}">
                <a16:creationId xmlns:a16="http://schemas.microsoft.com/office/drawing/2014/main" id="{C5E4361F-7F95-BDEF-8B23-9D11A5EF33EF}"/>
              </a:ext>
            </a:extLst>
          </p:cNvPr>
          <p:cNvSpPr>
            <a:spLocks noGrp="1"/>
          </p:cNvSpPr>
          <p:nvPr>
            <p:ph idx="1"/>
          </p:nvPr>
        </p:nvSpPr>
        <p:spPr>
          <a:xfrm>
            <a:off x="195263" y="2290434"/>
            <a:ext cx="6305550" cy="3843666"/>
          </a:xfrm>
        </p:spPr>
        <p:txBody>
          <a:bodyPr>
            <a:normAutofit/>
          </a:bodyPr>
          <a:lstStyle/>
          <a:p>
            <a:pPr marL="0" indent="0">
              <a:buNone/>
            </a:pPr>
            <a:r>
              <a:rPr lang="en-US" sz="4000" dirty="0"/>
              <a:t>New Faith Community Stories</a:t>
            </a:r>
          </a:p>
          <a:p>
            <a:pPr marL="0" indent="0">
              <a:buNone/>
            </a:pPr>
            <a:endParaRPr lang="en-US" sz="4000" dirty="0"/>
          </a:p>
          <a:p>
            <a:pPr marL="0" indent="0">
              <a:buNone/>
            </a:pPr>
            <a:endParaRPr lang="en-US" sz="4000" dirty="0"/>
          </a:p>
          <a:p>
            <a:pPr marL="0" indent="0">
              <a:buNone/>
            </a:pPr>
            <a:r>
              <a:rPr lang="en-US" sz="4000" dirty="0">
                <a:hlinkClick r:id="rId2"/>
              </a:rPr>
              <a:t>https://</a:t>
            </a:r>
            <a:r>
              <a:rPr lang="en-US" sz="4000" dirty="0" err="1">
                <a:hlinkClick r:id="rId2"/>
              </a:rPr>
              <a:t>www.psd-missions.org</a:t>
            </a:r>
            <a:r>
              <a:rPr lang="en-US" sz="4000" dirty="0">
                <a:hlinkClick r:id="rId2"/>
              </a:rPr>
              <a:t>/100-in-10</a:t>
            </a:r>
            <a:endParaRPr lang="en-US" sz="4000" dirty="0"/>
          </a:p>
          <a:p>
            <a:pPr marL="0" indent="0">
              <a:buNone/>
            </a:pPr>
            <a:endParaRPr lang="en-US" sz="2000" dirty="0"/>
          </a:p>
        </p:txBody>
      </p:sp>
      <p:pic>
        <p:nvPicPr>
          <p:cNvPr id="5" name="Picture 4" descr="Close up image of hands applauding">
            <a:extLst>
              <a:ext uri="{FF2B5EF4-FFF2-40B4-BE49-F238E27FC236}">
                <a16:creationId xmlns:a16="http://schemas.microsoft.com/office/drawing/2014/main" id="{0F0C2A7B-36D4-ABEB-39D6-D8B9C26EA9A0}"/>
              </a:ext>
            </a:extLst>
          </p:cNvPr>
          <p:cNvPicPr>
            <a:picLocks noChangeAspect="1"/>
          </p:cNvPicPr>
          <p:nvPr/>
        </p:nvPicPr>
        <p:blipFill rotWithShape="1">
          <a:blip r:embed="rId3"/>
          <a:srcRect l="27672" r="1429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2830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FF446A58-F03A-7641-972C-1942AC026D04}"/>
              </a:ext>
            </a:extLst>
          </p:cNvPr>
          <p:cNvPicPr>
            <a:picLocks noChangeAspect="1"/>
          </p:cNvPicPr>
          <p:nvPr/>
        </p:nvPicPr>
        <p:blipFill rotWithShape="1">
          <a:blip r:embed="rId2"/>
          <a:srcRect t="19"/>
          <a:stretch/>
        </p:blipFill>
        <p:spPr>
          <a:xfrm>
            <a:off x="2374710" y="849353"/>
            <a:ext cx="9173823" cy="5159296"/>
          </a:xfrm>
          <a:prstGeom prst="rect">
            <a:avLst/>
          </a:prstGeom>
        </p:spPr>
      </p:pic>
    </p:spTree>
    <p:extLst>
      <p:ext uri="{BB962C8B-B14F-4D97-AF65-F5344CB8AC3E}">
        <p14:creationId xmlns:p14="http://schemas.microsoft.com/office/powerpoint/2010/main" val="1198963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FF0E-78B0-4ED7-07F7-147639473FC6}"/>
              </a:ext>
            </a:extLst>
          </p:cNvPr>
          <p:cNvSpPr>
            <a:spLocks noGrp="1"/>
          </p:cNvSpPr>
          <p:nvPr>
            <p:ph type="title"/>
          </p:nvPr>
        </p:nvSpPr>
        <p:spPr/>
        <p:txBody>
          <a:bodyPr>
            <a:normAutofit/>
          </a:bodyPr>
          <a:lstStyle/>
          <a:p>
            <a:r>
              <a:rPr lang="en-US" dirty="0"/>
              <a:t>Eight Submissions Since JUNE!</a:t>
            </a:r>
          </a:p>
        </p:txBody>
      </p:sp>
      <p:sp>
        <p:nvSpPr>
          <p:cNvPr id="3" name="Content Placeholder 2">
            <a:extLst>
              <a:ext uri="{FF2B5EF4-FFF2-40B4-BE49-F238E27FC236}">
                <a16:creationId xmlns:a16="http://schemas.microsoft.com/office/drawing/2014/main" id="{BB37748D-81D1-FFAB-A978-711644BF1F88}"/>
              </a:ext>
            </a:extLst>
          </p:cNvPr>
          <p:cNvSpPr>
            <a:spLocks noGrp="1"/>
          </p:cNvSpPr>
          <p:nvPr>
            <p:ph idx="1"/>
          </p:nvPr>
        </p:nvSpPr>
        <p:spPr/>
        <p:txBody>
          <a:bodyPr/>
          <a:lstStyle/>
          <a:p>
            <a:r>
              <a:rPr lang="en-US" dirty="0"/>
              <a:t>Micro-High School</a:t>
            </a:r>
          </a:p>
          <a:p>
            <a:r>
              <a:rPr lang="en-US" dirty="0"/>
              <a:t>Pre-School Program Expansion</a:t>
            </a:r>
          </a:p>
          <a:p>
            <a:r>
              <a:rPr lang="en-US" dirty="0"/>
              <a:t>Retirement Home Ministries</a:t>
            </a:r>
          </a:p>
          <a:p>
            <a:r>
              <a:rPr lang="en-US" dirty="0"/>
              <a:t>Celebrate Recovery Groups</a:t>
            </a:r>
          </a:p>
          <a:p>
            <a:r>
              <a:rPr lang="en-US" dirty="0"/>
              <a:t>Neighborhood Micro-Churches</a:t>
            </a:r>
          </a:p>
          <a:p>
            <a:r>
              <a:rPr lang="en-US" dirty="0"/>
              <a:t>Seeds for New Church Plants</a:t>
            </a:r>
          </a:p>
        </p:txBody>
      </p:sp>
    </p:spTree>
    <p:extLst>
      <p:ext uri="{BB962C8B-B14F-4D97-AF65-F5344CB8AC3E}">
        <p14:creationId xmlns:p14="http://schemas.microsoft.com/office/powerpoint/2010/main" val="271005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574E-8D5F-8C89-8538-C4E946FE50DC}"/>
              </a:ext>
            </a:extLst>
          </p:cNvPr>
          <p:cNvSpPr>
            <a:spLocks noGrp="1"/>
          </p:cNvSpPr>
          <p:nvPr>
            <p:ph type="title"/>
          </p:nvPr>
        </p:nvSpPr>
        <p:spPr>
          <a:xfrm>
            <a:off x="838201" y="365125"/>
            <a:ext cx="5251316" cy="1807305"/>
          </a:xfrm>
        </p:spPr>
        <p:txBody>
          <a:bodyPr>
            <a:normAutofit/>
          </a:bodyPr>
          <a:lstStyle/>
          <a:p>
            <a:r>
              <a:rPr lang="en-US" dirty="0"/>
              <a:t>Celebrate and Communicate</a:t>
            </a:r>
          </a:p>
        </p:txBody>
      </p:sp>
      <p:sp>
        <p:nvSpPr>
          <p:cNvPr id="3" name="Content Placeholder 2">
            <a:extLst>
              <a:ext uri="{FF2B5EF4-FFF2-40B4-BE49-F238E27FC236}">
                <a16:creationId xmlns:a16="http://schemas.microsoft.com/office/drawing/2014/main" id="{C5E4361F-7F95-BDEF-8B23-9D11A5EF33EF}"/>
              </a:ext>
            </a:extLst>
          </p:cNvPr>
          <p:cNvSpPr>
            <a:spLocks noGrp="1"/>
          </p:cNvSpPr>
          <p:nvPr>
            <p:ph idx="1"/>
          </p:nvPr>
        </p:nvSpPr>
        <p:spPr>
          <a:xfrm>
            <a:off x="838200" y="2333297"/>
            <a:ext cx="4933950" cy="3843666"/>
          </a:xfrm>
        </p:spPr>
        <p:txBody>
          <a:bodyPr>
            <a:normAutofit/>
          </a:bodyPr>
          <a:lstStyle/>
          <a:p>
            <a:pPr marL="0" indent="0">
              <a:buNone/>
            </a:pPr>
            <a:r>
              <a:rPr lang="en-US" sz="4000" dirty="0"/>
              <a:t>Grant Submission, Approval, and Support Improvements</a:t>
            </a:r>
          </a:p>
          <a:p>
            <a:pPr marL="0" indent="0">
              <a:buNone/>
            </a:pPr>
            <a:endParaRPr lang="en-US" sz="4000" dirty="0"/>
          </a:p>
          <a:p>
            <a:pPr marL="0" indent="0">
              <a:buNone/>
            </a:pPr>
            <a:r>
              <a:rPr lang="en-US" sz="4000" dirty="0"/>
              <a:t>E-Resources</a:t>
            </a:r>
          </a:p>
          <a:p>
            <a:pPr marL="0" indent="0">
              <a:buNone/>
            </a:pPr>
            <a:endParaRPr lang="en-US" sz="2000" dirty="0"/>
          </a:p>
        </p:txBody>
      </p:sp>
      <p:pic>
        <p:nvPicPr>
          <p:cNvPr id="5" name="Picture 4" descr="Close up image of hands applauding">
            <a:extLst>
              <a:ext uri="{FF2B5EF4-FFF2-40B4-BE49-F238E27FC236}">
                <a16:creationId xmlns:a16="http://schemas.microsoft.com/office/drawing/2014/main" id="{0F0C2A7B-36D4-ABEB-39D6-D8B9C26EA9A0}"/>
              </a:ext>
            </a:extLst>
          </p:cNvPr>
          <p:cNvPicPr>
            <a:picLocks noChangeAspect="1"/>
          </p:cNvPicPr>
          <p:nvPr/>
        </p:nvPicPr>
        <p:blipFill rotWithShape="1">
          <a:blip r:embed="rId2"/>
          <a:srcRect l="27672" r="1429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11942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FF446A58-F03A-7641-972C-1942AC026D04}"/>
              </a:ext>
            </a:extLst>
          </p:cNvPr>
          <p:cNvPicPr>
            <a:picLocks noChangeAspect="1"/>
          </p:cNvPicPr>
          <p:nvPr/>
        </p:nvPicPr>
        <p:blipFill>
          <a:blip r:embed="rId2"/>
          <a:stretch>
            <a:fillRect/>
          </a:stretch>
        </p:blipFill>
        <p:spPr>
          <a:xfrm>
            <a:off x="1143941" y="643467"/>
            <a:ext cx="9904117"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02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4">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Right Triangle 4106">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descr="The Training Thinking | The Golden Circle by Simon Sinek">
            <a:extLst>
              <a:ext uri="{FF2B5EF4-FFF2-40B4-BE49-F238E27FC236}">
                <a16:creationId xmlns:a16="http://schemas.microsoft.com/office/drawing/2014/main" id="{39B5E3FF-C96B-8226-CEF1-4172BB6B7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64" y="685606"/>
            <a:ext cx="7315716" cy="548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97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Shape 1045">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Right Triangle 1047">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Why Is Starting With Why Not Working?">
            <a:extLst>
              <a:ext uri="{FF2B5EF4-FFF2-40B4-BE49-F238E27FC236}">
                <a16:creationId xmlns:a16="http://schemas.microsoft.com/office/drawing/2014/main" id="{7785EFED-E515-86B9-EECD-B6E87C2207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1638" y="706946"/>
            <a:ext cx="5686425" cy="544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7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green squares&#10;&#10;Description automatically generated">
            <a:extLst>
              <a:ext uri="{FF2B5EF4-FFF2-40B4-BE49-F238E27FC236}">
                <a16:creationId xmlns:a16="http://schemas.microsoft.com/office/drawing/2014/main" id="{70AF18AE-4B5C-FCAC-B0E3-648ADDDA65DB}"/>
              </a:ext>
            </a:extLst>
          </p:cNvPr>
          <p:cNvPicPr>
            <a:picLocks noChangeAspect="1"/>
          </p:cNvPicPr>
          <p:nvPr/>
        </p:nvPicPr>
        <p:blipFill rotWithShape="1">
          <a:blip r:embed="rId2">
            <a:alphaModFix amt="50000"/>
          </a:blip>
          <a:srcRect l="25"/>
          <a:stretch/>
        </p:blipFill>
        <p:spPr>
          <a:xfrm>
            <a:off x="0" y="515017"/>
            <a:ext cx="12188931" cy="6857990"/>
          </a:xfrm>
          <a:prstGeom prst="rect">
            <a:avLst/>
          </a:prstGeom>
        </p:spPr>
      </p:pic>
      <p:sp>
        <p:nvSpPr>
          <p:cNvPr id="2" name="Title 1">
            <a:extLst>
              <a:ext uri="{FF2B5EF4-FFF2-40B4-BE49-F238E27FC236}">
                <a16:creationId xmlns:a16="http://schemas.microsoft.com/office/drawing/2014/main" id="{62833E8C-4CDA-2AA9-8F8D-28D85805BA1E}"/>
              </a:ext>
            </a:extLst>
          </p:cNvPr>
          <p:cNvSpPr>
            <a:spLocks noGrp="1"/>
          </p:cNvSpPr>
          <p:nvPr>
            <p:ph type="title"/>
          </p:nvPr>
        </p:nvSpPr>
        <p:spPr>
          <a:xfrm>
            <a:off x="1516448" y="1081430"/>
            <a:ext cx="9156034" cy="2977517"/>
          </a:xfrm>
        </p:spPr>
        <p:txBody>
          <a:bodyPr vert="horz" lIns="91440" tIns="45720" rIns="91440" bIns="45720" rtlCol="0" anchor="b">
            <a:normAutofit/>
          </a:bodyPr>
          <a:lstStyle/>
          <a:p>
            <a:pPr algn="ctr"/>
            <a:r>
              <a:rPr lang="en-US" sz="6600" i="1" dirty="0" err="1">
                <a:solidFill>
                  <a:schemeClr val="bg1"/>
                </a:solidFill>
              </a:rPr>
              <a:t>Missio</a:t>
            </a:r>
            <a:r>
              <a:rPr lang="en-US" sz="6600" i="1" dirty="0">
                <a:solidFill>
                  <a:schemeClr val="bg1"/>
                </a:solidFill>
              </a:rPr>
              <a:t> Dei</a:t>
            </a:r>
            <a:br>
              <a:rPr lang="en-US" sz="6600" dirty="0">
                <a:solidFill>
                  <a:schemeClr val="bg1"/>
                </a:solidFill>
              </a:rPr>
            </a:br>
            <a:r>
              <a:rPr lang="en-US" sz="6600" dirty="0">
                <a:solidFill>
                  <a:schemeClr val="bg1"/>
                </a:solidFill>
              </a:rPr>
              <a:t>God’s Mission</a:t>
            </a:r>
            <a:br>
              <a:rPr lang="en-US" sz="6600" dirty="0">
                <a:solidFill>
                  <a:schemeClr val="bg1"/>
                </a:solidFill>
              </a:rPr>
            </a:br>
            <a:r>
              <a:rPr lang="en-US" sz="6600" dirty="0">
                <a:solidFill>
                  <a:schemeClr val="bg1"/>
                </a:solidFill>
              </a:rPr>
              <a:t>“to love”</a:t>
            </a:r>
          </a:p>
        </p:txBody>
      </p:sp>
      <p:sp>
        <p:nvSpPr>
          <p:cNvPr id="39"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90597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7" name="Rectangle 51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8" name="Picture 8" descr="30 Gorgeous HD wallpapers of planet Earth">
            <a:extLst>
              <a:ext uri="{FF2B5EF4-FFF2-40B4-BE49-F238E27FC236}">
                <a16:creationId xmlns:a16="http://schemas.microsoft.com/office/drawing/2014/main" id="{B3701CBF-B794-70DA-5652-703A186C23B1}"/>
              </a:ext>
            </a:extLst>
          </p:cNvPr>
          <p:cNvPicPr>
            <a:picLocks noChangeAspect="1" noChangeArrowheads="1"/>
          </p:cNvPicPr>
          <p:nvPr/>
        </p:nvPicPr>
        <p:blipFill rotWithShape="1">
          <a:blip r:embed="rId2">
            <a:alphaModFix/>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6876" b="314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5DAE53-03BD-CC2F-6FDB-E6259C8BF9B6}"/>
              </a:ext>
            </a:extLst>
          </p:cNvPr>
          <p:cNvSpPr txBox="1"/>
          <p:nvPr/>
        </p:nvSpPr>
        <p:spPr>
          <a:xfrm>
            <a:off x="1114097" y="3994396"/>
            <a:ext cx="9963806" cy="2862322"/>
          </a:xfrm>
          <a:prstGeom prst="rect">
            <a:avLst/>
          </a:prstGeom>
          <a:noFill/>
        </p:spPr>
        <p:txBody>
          <a:bodyPr wrap="square" rtlCol="0">
            <a:spAutoFit/>
          </a:bodyPr>
          <a:lstStyle/>
          <a:p>
            <a:pPr algn="ctr"/>
            <a:r>
              <a:rPr lang="en-US" sz="3600" b="1" i="0" dirty="0">
                <a:solidFill>
                  <a:schemeClr val="bg1"/>
                </a:solidFill>
                <a:effectLst/>
                <a:latin typeface="+mj-lt"/>
              </a:rPr>
              <a:t>The earth is the </a:t>
            </a:r>
            <a:r>
              <a:rPr lang="en-US" sz="3600" b="1" i="0" cap="small" dirty="0">
                <a:solidFill>
                  <a:schemeClr val="bg1"/>
                </a:solidFill>
                <a:effectLst/>
                <a:latin typeface="+mj-lt"/>
              </a:rPr>
              <a:t>Lord</a:t>
            </a:r>
            <a:r>
              <a:rPr lang="en-US" sz="3600" b="1" i="0" dirty="0">
                <a:solidFill>
                  <a:schemeClr val="bg1"/>
                </a:solidFill>
                <a:effectLst/>
                <a:latin typeface="+mj-lt"/>
              </a:rPr>
              <a:t>’s and all that is in it, </a:t>
            </a:r>
          </a:p>
          <a:p>
            <a:pPr algn="ctr"/>
            <a:r>
              <a:rPr lang="en-US" sz="3600" b="1" i="0" dirty="0">
                <a:solidFill>
                  <a:schemeClr val="bg1"/>
                </a:solidFill>
                <a:effectLst/>
                <a:latin typeface="+mj-lt"/>
              </a:rPr>
              <a:t>the world, and those who live in it, </a:t>
            </a:r>
          </a:p>
          <a:p>
            <a:pPr algn="ctr"/>
            <a:r>
              <a:rPr lang="en-US" sz="3600" b="1" i="0" dirty="0">
                <a:solidFill>
                  <a:schemeClr val="bg1"/>
                </a:solidFill>
                <a:effectLst/>
                <a:latin typeface="+mj-lt"/>
              </a:rPr>
              <a:t>for he has founded it on the seas </a:t>
            </a:r>
          </a:p>
          <a:p>
            <a:pPr algn="ctr"/>
            <a:r>
              <a:rPr lang="en-US" sz="3600" b="1" i="0" dirty="0">
                <a:solidFill>
                  <a:schemeClr val="bg1"/>
                </a:solidFill>
                <a:effectLst/>
                <a:latin typeface="+mj-lt"/>
              </a:rPr>
              <a:t>and established it on the rivers. </a:t>
            </a:r>
          </a:p>
          <a:p>
            <a:pPr algn="ctr"/>
            <a:r>
              <a:rPr lang="en-US" sz="3600" b="1" i="0" dirty="0">
                <a:solidFill>
                  <a:schemeClr val="bg1"/>
                </a:solidFill>
                <a:effectLst/>
                <a:latin typeface="+mj-lt"/>
              </a:rPr>
              <a:t>Psalm 24:1-2</a:t>
            </a:r>
            <a:endParaRPr lang="en-US" sz="3600" b="1" dirty="0">
              <a:solidFill>
                <a:schemeClr val="bg1"/>
              </a:solidFill>
              <a:latin typeface="+mj-lt"/>
            </a:endParaRPr>
          </a:p>
        </p:txBody>
      </p:sp>
    </p:spTree>
    <p:extLst>
      <p:ext uri="{BB962C8B-B14F-4D97-AF65-F5344CB8AC3E}">
        <p14:creationId xmlns:p14="http://schemas.microsoft.com/office/powerpoint/2010/main" val="102249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30 Gorgeous HD wallpapers of planet Earth">
            <a:extLst>
              <a:ext uri="{FF2B5EF4-FFF2-40B4-BE49-F238E27FC236}">
                <a16:creationId xmlns:a16="http://schemas.microsoft.com/office/drawing/2014/main" id="{B3701CBF-B794-70DA-5652-703A186C23B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6876" b="314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5DAE53-03BD-CC2F-6FDB-E6259C8BF9B6}"/>
              </a:ext>
            </a:extLst>
          </p:cNvPr>
          <p:cNvSpPr txBox="1"/>
          <p:nvPr/>
        </p:nvSpPr>
        <p:spPr>
          <a:xfrm>
            <a:off x="445294" y="2949238"/>
            <a:ext cx="11301412" cy="3908762"/>
          </a:xfrm>
          <a:prstGeom prst="rect">
            <a:avLst/>
          </a:prstGeom>
          <a:noFill/>
        </p:spPr>
        <p:txBody>
          <a:bodyPr wrap="square" rtlCol="0">
            <a:spAutoFit/>
          </a:bodyPr>
          <a:lstStyle/>
          <a:p>
            <a:pPr algn="ctr"/>
            <a:r>
              <a:rPr lang="en-US" sz="3600" b="1" i="0" dirty="0">
                <a:solidFill>
                  <a:schemeClr val="bg1"/>
                </a:solidFill>
                <a:effectLst/>
                <a:latin typeface="+mj-lt"/>
              </a:rPr>
              <a:t>God’s love was revealed among us in this way: </a:t>
            </a:r>
          </a:p>
          <a:p>
            <a:pPr algn="ctr"/>
            <a:r>
              <a:rPr lang="en-US" sz="3600" b="1" i="0" dirty="0">
                <a:solidFill>
                  <a:schemeClr val="bg1"/>
                </a:solidFill>
                <a:effectLst/>
                <a:latin typeface="+mj-lt"/>
              </a:rPr>
              <a:t>God sent his only Son into the world so that we might live through him.</a:t>
            </a:r>
            <a:r>
              <a:rPr lang="en-US" sz="3600" b="1" i="0" baseline="30000" dirty="0">
                <a:solidFill>
                  <a:schemeClr val="bg1"/>
                </a:solidFill>
                <a:effectLst/>
                <a:latin typeface="+mj-lt"/>
              </a:rPr>
              <a:t> </a:t>
            </a:r>
            <a:r>
              <a:rPr lang="en-US" sz="3600" b="1" i="0" dirty="0">
                <a:solidFill>
                  <a:schemeClr val="bg1"/>
                </a:solidFill>
                <a:effectLst/>
                <a:latin typeface="+mj-lt"/>
              </a:rPr>
              <a:t>In this is love, not that we loved God but that he loved us and sent his Son to be the atoning sacrifice for our sins. Beloved, since God loved us so much, we also ought to love one another. </a:t>
            </a:r>
          </a:p>
          <a:p>
            <a:pPr algn="ctr"/>
            <a:r>
              <a:rPr lang="en-US" sz="3200" b="1" i="0" dirty="0">
                <a:solidFill>
                  <a:schemeClr val="bg1"/>
                </a:solidFill>
                <a:effectLst/>
                <a:latin typeface="+mj-lt"/>
              </a:rPr>
              <a:t>1 John </a:t>
            </a:r>
            <a:r>
              <a:rPr lang="en-US" sz="3200" b="1" dirty="0">
                <a:solidFill>
                  <a:schemeClr val="bg1"/>
                </a:solidFill>
                <a:latin typeface="+mj-lt"/>
              </a:rPr>
              <a:t>4</a:t>
            </a:r>
            <a:r>
              <a:rPr lang="en-US" sz="3200" b="1" i="0" dirty="0">
                <a:solidFill>
                  <a:schemeClr val="bg1"/>
                </a:solidFill>
                <a:effectLst/>
                <a:latin typeface="+mj-lt"/>
              </a:rPr>
              <a:t>:9-11 </a:t>
            </a:r>
          </a:p>
        </p:txBody>
      </p:sp>
    </p:spTree>
    <p:extLst>
      <p:ext uri="{BB962C8B-B14F-4D97-AF65-F5344CB8AC3E}">
        <p14:creationId xmlns:p14="http://schemas.microsoft.com/office/powerpoint/2010/main" val="343506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D6CD14-BF25-3D38-1837-C87198AC98BF}"/>
              </a:ext>
            </a:extLst>
          </p:cNvPr>
          <p:cNvSpPr>
            <a:spLocks noGrp="1"/>
          </p:cNvSpPr>
          <p:nvPr>
            <p:ph type="title"/>
          </p:nvPr>
        </p:nvSpPr>
        <p:spPr>
          <a:xfrm>
            <a:off x="4414837" y="832726"/>
            <a:ext cx="6472238" cy="5184694"/>
          </a:xfrm>
        </p:spPr>
        <p:txBody>
          <a:bodyPr vert="horz" lIns="91440" tIns="45720" rIns="91440" bIns="45720" rtlCol="0" anchor="ctr">
            <a:normAutofit fontScale="90000"/>
          </a:bodyPr>
          <a:lstStyle/>
          <a:p>
            <a:pPr marL="0" algn="ctr"/>
            <a:r>
              <a:rPr lang="en-US" sz="4400" b="0" i="0" dirty="0">
                <a:effectLst/>
              </a:rPr>
              <a:t>You did not choose me,         but I chose you. </a:t>
            </a:r>
            <a:br>
              <a:rPr lang="en-US" sz="4400" b="0" i="0" dirty="0">
                <a:effectLst/>
              </a:rPr>
            </a:br>
            <a:r>
              <a:rPr lang="en-US" sz="4400" b="0" i="0" dirty="0">
                <a:effectLst/>
              </a:rPr>
              <a:t>And I appointed you to go and bear fruit, fruit that will last, so that the Father will give you whatever you ask him </a:t>
            </a:r>
            <a:br>
              <a:rPr lang="en-US" sz="4400" b="0" i="0" dirty="0">
                <a:effectLst/>
              </a:rPr>
            </a:br>
            <a:r>
              <a:rPr lang="en-US" sz="4400" b="0" i="0" dirty="0">
                <a:effectLst/>
              </a:rPr>
              <a:t>in my name.</a:t>
            </a:r>
            <a:br>
              <a:rPr lang="en-US" sz="4400" b="0" i="0" dirty="0">
                <a:effectLst/>
              </a:rPr>
            </a:br>
            <a:br>
              <a:rPr lang="en-US" sz="4400" b="0" i="0" dirty="0">
                <a:effectLst/>
              </a:rPr>
            </a:br>
            <a:r>
              <a:rPr lang="en-US" sz="4400" b="0" i="0" dirty="0">
                <a:effectLst/>
              </a:rPr>
              <a:t>John 15:16 </a:t>
            </a:r>
            <a:br>
              <a:rPr lang="en-US" sz="4400" b="0" i="0" dirty="0">
                <a:effectLst/>
              </a:rPr>
            </a:br>
            <a:endParaRPr lang="en-US" sz="4400" dirty="0"/>
          </a:p>
        </p:txBody>
      </p:sp>
      <p:pic>
        <p:nvPicPr>
          <p:cNvPr id="6" name="Picture 5" descr="A statue of a person on a cross&#10;&#10;Description automatically generated">
            <a:extLst>
              <a:ext uri="{FF2B5EF4-FFF2-40B4-BE49-F238E27FC236}">
                <a16:creationId xmlns:a16="http://schemas.microsoft.com/office/drawing/2014/main" id="{EC0471C1-F611-1F93-C67F-A3CCB06C1BDC}"/>
              </a:ext>
            </a:extLst>
          </p:cNvPr>
          <p:cNvPicPr>
            <a:picLocks noChangeAspect="1"/>
          </p:cNvPicPr>
          <p:nvPr/>
        </p:nvPicPr>
        <p:blipFill rotWithShape="1">
          <a:blip r:embed="rId2"/>
          <a:srcRect r="1" b="2740"/>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Tree>
    <p:extLst>
      <p:ext uri="{BB962C8B-B14F-4D97-AF65-F5344CB8AC3E}">
        <p14:creationId xmlns:p14="http://schemas.microsoft.com/office/powerpoint/2010/main" val="179906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plant with a flower growing from the center&#10;&#10;Description automatically generated">
            <a:extLst>
              <a:ext uri="{FF2B5EF4-FFF2-40B4-BE49-F238E27FC236}">
                <a16:creationId xmlns:a16="http://schemas.microsoft.com/office/drawing/2014/main" id="{E3AF996B-2295-FA61-CF2F-61FD96514E40}"/>
              </a:ext>
            </a:extLst>
          </p:cNvPr>
          <p:cNvPicPr>
            <a:picLocks noChangeAspect="1"/>
          </p:cNvPicPr>
          <p:nvPr/>
        </p:nvPicPr>
        <p:blipFill>
          <a:blip r:embed="rId2"/>
          <a:stretch>
            <a:fillRect/>
          </a:stretch>
        </p:blipFill>
        <p:spPr>
          <a:xfrm>
            <a:off x="3644265" y="0"/>
            <a:ext cx="4903470" cy="6858000"/>
          </a:xfrm>
          <a:prstGeom prst="rect">
            <a:avLst/>
          </a:prstGeom>
        </p:spPr>
      </p:pic>
      <p:sp>
        <p:nvSpPr>
          <p:cNvPr id="4" name="TextBox 3">
            <a:extLst>
              <a:ext uri="{FF2B5EF4-FFF2-40B4-BE49-F238E27FC236}">
                <a16:creationId xmlns:a16="http://schemas.microsoft.com/office/drawing/2014/main" id="{4A17A65B-CC3B-C516-0B7A-AA02C71F0FD1}"/>
              </a:ext>
            </a:extLst>
          </p:cNvPr>
          <p:cNvSpPr txBox="1"/>
          <p:nvPr/>
        </p:nvSpPr>
        <p:spPr>
          <a:xfrm>
            <a:off x="8881110" y="6100762"/>
            <a:ext cx="3310890" cy="369332"/>
          </a:xfrm>
          <a:prstGeom prst="rect">
            <a:avLst/>
          </a:prstGeom>
          <a:noFill/>
        </p:spPr>
        <p:txBody>
          <a:bodyPr wrap="square" rtlCol="0">
            <a:spAutoFit/>
          </a:bodyPr>
          <a:lstStyle/>
          <a:p>
            <a:r>
              <a:rPr lang="en-US" dirty="0"/>
              <a:t>Inner Compass, Margaret </a:t>
            </a:r>
            <a:r>
              <a:rPr lang="en-US" dirty="0" err="1"/>
              <a:t>Silf</a:t>
            </a:r>
            <a:endParaRPr lang="en-US" dirty="0"/>
          </a:p>
        </p:txBody>
      </p:sp>
    </p:spTree>
    <p:extLst>
      <p:ext uri="{BB962C8B-B14F-4D97-AF65-F5344CB8AC3E}">
        <p14:creationId xmlns:p14="http://schemas.microsoft.com/office/powerpoint/2010/main" val="1987800035"/>
      </p:ext>
    </p:extLst>
  </p:cSld>
  <p:clrMapOvr>
    <a:masterClrMapping/>
  </p:clrMapOvr>
</p:sld>
</file>

<file path=ppt/theme/theme1.xml><?xml version="1.0" encoding="utf-8"?>
<a:theme xmlns:a="http://schemas.openxmlformats.org/drawingml/2006/main" name="Office Theme">
  <a:themeElements>
    <a:clrScheme name="Custom 12">
      <a:dk1>
        <a:srgbClr val="274A07"/>
      </a:dk1>
      <a:lt1>
        <a:srgbClr val="FFFFFF"/>
      </a:lt1>
      <a:dk2>
        <a:srgbClr val="274A07"/>
      </a:dk2>
      <a:lt2>
        <a:srgbClr val="E3DED1"/>
      </a:lt2>
      <a:accent1>
        <a:srgbClr val="549E39"/>
      </a:accent1>
      <a:accent2>
        <a:srgbClr val="445A1A"/>
      </a:accent2>
      <a:accent3>
        <a:srgbClr val="274A07"/>
      </a:accent3>
      <a:accent4>
        <a:srgbClr val="274A07"/>
      </a:accent4>
      <a:accent5>
        <a:srgbClr val="3C7210"/>
      </a:accent5>
      <a:accent6>
        <a:srgbClr val="274A07"/>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nected in Christ 2023" id="{163369F5-01E9-8145-ADD1-E67353571CE6}" vid="{05832606-8FA1-EE41-8195-82AB691EF331}"/>
    </a:ext>
  </a:extLst>
</a:theme>
</file>

<file path=docProps/app.xml><?xml version="1.0" encoding="utf-8"?>
<Properties xmlns="http://schemas.openxmlformats.org/officeDocument/2006/extended-properties" xmlns:vt="http://schemas.openxmlformats.org/officeDocument/2006/docPropsVTypes">
  <Template/>
  <TotalTime>8196</TotalTime>
  <Words>583</Words>
  <Application>Microsoft Macintosh PowerPoint</Application>
  <PresentationFormat>Widescreen</PresentationFormat>
  <Paragraphs>96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Druk Wide Bold</vt:lpstr>
      <vt:lpstr>Montserrat</vt:lpstr>
      <vt:lpstr>Proxima Nova Bold</vt:lpstr>
      <vt:lpstr>Proxima Nova Extrabold</vt:lpstr>
      <vt:lpstr>Office Theme</vt:lpstr>
      <vt:lpstr>WORD -&gt; MISSION -&gt; CHURCH</vt:lpstr>
      <vt:lpstr>PowerPoint Presentation</vt:lpstr>
      <vt:lpstr>PowerPoint Presentation</vt:lpstr>
      <vt:lpstr>PowerPoint Presentation</vt:lpstr>
      <vt:lpstr>Missio Dei God’s Mission “to love”</vt:lpstr>
      <vt:lpstr>PowerPoint Presentation</vt:lpstr>
      <vt:lpstr>PowerPoint Presentation</vt:lpstr>
      <vt:lpstr>You did not choose me,         but I chose you.  And I appointed you to go and bear fruit, fruit that will last, so that the Father will give you whatever you ask him  in my name.  John 15:16  </vt:lpstr>
      <vt:lpstr>PowerPoint Presentation</vt:lpstr>
      <vt:lpstr>PowerPoint Presentation</vt:lpstr>
      <vt:lpstr>PowerPoint Presentation</vt:lpstr>
      <vt:lpstr>CHURCH AND COMMUNITY ReNEW  </vt:lpstr>
      <vt:lpstr>The VISION</vt:lpstr>
      <vt:lpstr>The MISSION</vt:lpstr>
      <vt:lpstr>PRAY FOR MISSION</vt:lpstr>
      <vt:lpstr>Study Mission Basics</vt:lpstr>
      <vt:lpstr>Engage and Gather</vt:lpstr>
      <vt:lpstr>Train and Coach</vt:lpstr>
      <vt:lpstr>Celebrate and Communicate</vt:lpstr>
      <vt:lpstr>Eight Submissions Since JUNE!</vt:lpstr>
      <vt:lpstr>Celebrate and Communicate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Lucas</dc:creator>
  <cp:lastModifiedBy>Dominic Rivkin</cp:lastModifiedBy>
  <cp:revision>7</cp:revision>
  <dcterms:created xsi:type="dcterms:W3CDTF">2023-09-06T16:00:13Z</dcterms:created>
  <dcterms:modified xsi:type="dcterms:W3CDTF">2023-09-27T14:08:05Z</dcterms:modified>
</cp:coreProperties>
</file>